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63" d="100"/>
          <a:sy n="63" d="100"/>
        </p:scale>
        <p:origin x="2316"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6.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8.png"/><Relationship Id="rId11" Type="http://schemas.openxmlformats.org/officeDocument/2006/relationships/image" Target="../media/image7.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3.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1" name="Picture 10">
            <a:extLst>
              <a:ext uri="{FF2B5EF4-FFF2-40B4-BE49-F238E27FC236}">
                <a16:creationId xmlns:a16="http://schemas.microsoft.com/office/drawing/2014/main" id="{BD5FD411-DDCF-457D-90D9-4CB77974821D}"/>
              </a:ext>
            </a:extLst>
          </p:cNvPr>
          <p:cNvPicPr>
            <a:picLocks noChangeAspect="1"/>
          </p:cNvPicPr>
          <p:nvPr/>
        </p:nvPicPr>
        <p:blipFill rotWithShape="1">
          <a:blip r:embed="rId5"/>
          <a:srcRect l="616"/>
          <a:stretch/>
        </p:blipFill>
        <p:spPr>
          <a:xfrm>
            <a:off x="731519" y="878919"/>
            <a:ext cx="10829405" cy="5133412"/>
          </a:xfrm>
          <a:prstGeom prst="rect">
            <a:avLst/>
          </a:prstGeom>
        </p:spPr>
      </p:pic>
      <p:sp>
        <p:nvSpPr>
          <p:cNvPr id="12" name="Rectangle 11">
            <a:extLst>
              <a:ext uri="{FF2B5EF4-FFF2-40B4-BE49-F238E27FC236}">
                <a16:creationId xmlns:a16="http://schemas.microsoft.com/office/drawing/2014/main" id="{5C6BD21A-EA3E-4C86-9372-34865128A94E}"/>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112</TotalTime>
  <Words>12565</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57</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19</cp:revision>
  <dcterms:created xsi:type="dcterms:W3CDTF">2024-09-19T19:34:13Z</dcterms:created>
  <dcterms:modified xsi:type="dcterms:W3CDTF">2025-08-11T18:23:51Z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