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7792" autoAdjust="0"/>
  </p:normalViewPr>
  <p:slideViewPr>
    <p:cSldViewPr snapToGrid="0" showGuides="1">
      <p:cViewPr varScale="1">
        <p:scale>
          <a:sx n="80" d="100"/>
          <a:sy n="80" d="100"/>
        </p:scale>
        <p:origin x="1638" y="9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10.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5.pn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3.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4.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57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0EADA4E3-C6C4-4DDB-99C2-ECE9FE276F08}"/>
              </a:ext>
            </a:extLst>
          </p:cNvPr>
          <p:cNvPicPr>
            <a:picLocks noChangeAspect="1"/>
          </p:cNvPicPr>
          <p:nvPr/>
        </p:nvPicPr>
        <p:blipFill rotWithShape="1">
          <a:blip r:embed="rId5"/>
          <a:srcRect l="400"/>
          <a:stretch/>
        </p:blipFill>
        <p:spPr>
          <a:xfrm>
            <a:off x="707923" y="878919"/>
            <a:ext cx="10853001" cy="5133412"/>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6727</TotalTime>
  <Words>9917</Words>
  <Application>Microsoft Office PowerPoint</Application>
  <PresentationFormat>Widescreen</PresentationFormat>
  <Paragraphs>587</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272</cp:revision>
  <dcterms:created xsi:type="dcterms:W3CDTF">2024-09-19T19:34:13Z</dcterms:created>
  <dcterms:modified xsi:type="dcterms:W3CDTF">2025-08-11T18:30:17Z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