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81683" autoAdjust="0"/>
  </p:normalViewPr>
  <p:slideViewPr>
    <p:cSldViewPr snapToGrid="0" showGuides="1">
      <p:cViewPr varScale="1">
        <p:scale>
          <a:sx n="71" d="100"/>
          <a:sy n="71" d="100"/>
        </p:scale>
        <p:origin x="306" y="6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a lot of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we were at our strongest, an average of 50% of union dues went into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 where we had XXXX members.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happened in DC 10 and in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to truly listen and to truly engage with each other, care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57 </a:t>
            </a:r>
            <a:r>
              <a:rPr lang="en-CA" dirty="0"/>
              <a:t>Membership Trend</a:t>
            </a:r>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7" name="Picture 6">
            <a:extLst>
              <a:ext uri="{FF2B5EF4-FFF2-40B4-BE49-F238E27FC236}">
                <a16:creationId xmlns:a16="http://schemas.microsoft.com/office/drawing/2014/main" id="{CA29BD7A-EBAF-439E-A911-D47BF04B7DF1}"/>
              </a:ext>
            </a:extLst>
          </p:cNvPr>
          <p:cNvPicPr>
            <a:picLocks noChangeAspect="1"/>
          </p:cNvPicPr>
          <p:nvPr/>
        </p:nvPicPr>
        <p:blipFill>
          <a:blip r:embed="rId6"/>
          <a:stretch>
            <a:fillRect/>
          </a:stretch>
        </p:blipFill>
        <p:spPr>
          <a:xfrm>
            <a:off x="381000" y="922286"/>
            <a:ext cx="10896600" cy="5133412"/>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6715</TotalTime>
  <Words>9917</Words>
  <Application>Microsoft Office PowerPoint</Application>
  <PresentationFormat>Widescreen</PresentationFormat>
  <Paragraphs>588</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266</cp:revision>
  <dcterms:created xsi:type="dcterms:W3CDTF">2024-09-19T19:34:13Z</dcterms:created>
  <dcterms:modified xsi:type="dcterms:W3CDTF">2025-07-18T20:00:34Z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