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6" d="100"/>
          <a:sy n="56" d="100"/>
        </p:scale>
        <p:origin x="996"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E31412-C60B-44C6-9AEA-0A385E507329}"/>
              </a:ext>
            </a:extLst>
          </p:cNvPr>
          <p:cNvPicPr>
            <a:picLocks noChangeAspect="1"/>
          </p:cNvPicPr>
          <p:nvPr/>
        </p:nvPicPr>
        <p:blipFill>
          <a:blip r:embed="rId4"/>
          <a:stretch>
            <a:fillRect/>
          </a:stretch>
        </p:blipFill>
        <p:spPr>
          <a:xfrm>
            <a:off x="2281732" y="870238"/>
            <a:ext cx="7719393" cy="498099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2" name="Picture 11">
            <a:extLst>
              <a:ext uri="{FF2B5EF4-FFF2-40B4-BE49-F238E27FC236}">
                <a16:creationId xmlns:a16="http://schemas.microsoft.com/office/drawing/2014/main" id="{B0F390CE-4421-47DF-8270-A2585885092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54318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777706" y="1088583"/>
            <a:ext cx="8983501"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2025-10-08T20:39:48Z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