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62" d="100"/>
          <a:sy n="62" d="100"/>
        </p:scale>
        <p:origin x="126" y="171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D8E73CF1-4EFE-4D0E-B09D-B2D4511EE206}"/>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7" name="Picture 6">
            <a:extLst>
              <a:ext uri="{FF2B5EF4-FFF2-40B4-BE49-F238E27FC236}">
                <a16:creationId xmlns:a16="http://schemas.microsoft.com/office/drawing/2014/main" id="{8A31F1B0-6811-4CBB-8DB2-92068FA65CF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6740</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2025-08-14T18:42:19Z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