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51, 1984-2025</a:t>
            </a:r>
          </a:p>
        </p:txBody>
      </p:sp>
      <p:pic>
        <p:nvPicPr>
          <p:cNvPr id="6" name="Picture 5">
            <a:extLst>
              <a:ext uri="{FF2B5EF4-FFF2-40B4-BE49-F238E27FC236}">
                <a16:creationId xmlns:a16="http://schemas.microsoft.com/office/drawing/2014/main" id="{EDF814E8-A646-4D01-B397-CBBF3CAFEE00}"/>
              </a:ext>
            </a:extLst>
          </p:cNvPr>
          <p:cNvPicPr>
            <a:picLocks noChangeAspect="1"/>
          </p:cNvPicPr>
          <p:nvPr/>
        </p:nvPicPr>
        <p:blipFill rotWithShape="1">
          <a:blip r:embed="rId5"/>
          <a:srcRect t="8141"/>
          <a:stretch/>
        </p:blipFill>
        <p:spPr>
          <a:xfrm>
            <a:off x="2022322" y="1260562"/>
            <a:ext cx="7517918" cy="4430109"/>
          </a:xfrm>
          <a:prstGeom prst="rect">
            <a:avLst/>
          </a:prstGeom>
        </p:spPr>
      </p:pic>
      <p:pic>
        <p:nvPicPr>
          <p:cNvPr id="8" name="Picture 7">
            <a:extLst>
              <a:ext uri="{FF2B5EF4-FFF2-40B4-BE49-F238E27FC236}">
                <a16:creationId xmlns:a16="http://schemas.microsoft.com/office/drawing/2014/main" id="{78CA63FB-9588-4D01-A94F-BE2ABC793EB7}"/>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2025-08-11T18:02:11Z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