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7792" autoAdjust="0"/>
  </p:normalViewPr>
  <p:slideViewPr>
    <p:cSldViewPr snapToGrid="0" showGuides="1">
      <p:cViewPr varScale="1">
        <p:scale>
          <a:sx n="80" d="100"/>
          <a:sy n="80" d="100"/>
        </p:scale>
        <p:origin x="1638" y="9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2025-08-11</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51’s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8/11/2025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Leadership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F859DDAE-125A-4154-8828-E0A3E928F96A}"/>
              </a:ext>
            </a:extLst>
          </p:cNvPr>
          <p:cNvSpPr txBox="1"/>
          <p:nvPr/>
        </p:nvSpPr>
        <p:spPr>
          <a:xfrm>
            <a:off x="10943623" y="3756353"/>
            <a:ext cx="1102073"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66FCFF24-62F2-47DA-A283-1CDA7B5337F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742C3C98-1C34-484A-90DE-0C61521F000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3989C0C0-FEF7-4165-B539-218F6C1403C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D2326E5-0800-49B1-B341-ECBBFE89396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51 </a:t>
            </a:r>
            <a:r>
              <a:rPr lang="en-CA" dirty="0"/>
              <a:t>Membership Trend</a:t>
            </a:r>
          </a:p>
        </p:txBody>
      </p:sp>
      <p:sp>
        <p:nvSpPr>
          <p:cNvPr id="9" name="Footer Placeholder 1">
            <a:extLst>
              <a:ext uri="{FF2B5EF4-FFF2-40B4-BE49-F238E27FC236}">
                <a16:creationId xmlns:a16="http://schemas.microsoft.com/office/drawing/2014/main" id="{58AADD3C-833C-4B18-836E-D9A619F0506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6" name="Picture 5">
            <a:extLst>
              <a:ext uri="{FF2B5EF4-FFF2-40B4-BE49-F238E27FC236}">
                <a16:creationId xmlns:a16="http://schemas.microsoft.com/office/drawing/2014/main" id="{B990C4A4-F045-4389-9A10-8273C0737D6E}"/>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7" name="Picture 6">
            <a:extLst>
              <a:ext uri="{FF2B5EF4-FFF2-40B4-BE49-F238E27FC236}">
                <a16:creationId xmlns:a16="http://schemas.microsoft.com/office/drawing/2014/main" id="{E0C59657-C294-4073-A6EA-064A81559C8E}"/>
              </a:ext>
            </a:extLst>
          </p:cNvPr>
          <p:cNvPicPr>
            <a:picLocks noChangeAspect="1"/>
          </p:cNvPicPr>
          <p:nvPr/>
        </p:nvPicPr>
        <p:blipFill rotWithShape="1">
          <a:blip r:embed="rId6"/>
          <a:srcRect t="-3048"/>
          <a:stretch/>
        </p:blipFill>
        <p:spPr>
          <a:xfrm>
            <a:off x="2022322" y="720968"/>
            <a:ext cx="7517918" cy="4969703"/>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D5E41F85-F5A8-4ADF-86C3-14C0A5035C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48E46374-6CE0-4768-BBBE-26948080D42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88CE3054-E520-42DE-9A73-CB1AB61A6D2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53B070DC-4292-48F0-A8CE-CEBCFB99115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FD4E5698-A5AA-4EC4-9B06-2A10A233993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TO</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YOU</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7571C116-6934-4D35-B4C7-F11CEDE44BD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0D05F02-1243-47CB-AF25-255246779D7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3BCFEB96-B003-4774-BE58-58B1D2D0EBA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538AB085-58C6-4DC0-A153-274830B36EB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5530F614-1E6A-4056-B99B-02A84BE8C24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B1F28E9-E682-4615-BEA9-8A988355998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C4B6879C-6207-4E92-BFB0-96E23CF4BF8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0DE16A0F-0E43-4A0E-9EE0-74D6C7CDEEE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0D201714-6D6D-46C6-93A8-411500BE668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7F14E7AD-7F56-410D-9505-A6EB1E96473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DDB044AC-6900-4C16-9023-9321F89A722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3C928D3C-332B-48C4-BA0D-CA25B54B953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831EE22-3659-44EE-9A23-05C6937A3A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F412F101-80E8-43D7-A929-1BCDB64148A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D8FD5B42-DC67-40B2-8E2A-EA156376440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08286083-543C-4323-9A55-F093B15F432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287405C0-A19F-41B3-AED3-C04BB2D81B5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33373047-535B-4A63-94A0-D1CCAC275B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42A8CE28-AE39-4434-A724-A051D56E872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60F6121-F2DC-410B-859C-A7BEC50A5D2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F5AA7C5D-8B68-4820-AC8B-8D6547BC525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EA011C0E-3C98-44A1-8C7B-A79E2291172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6C954983-2306-4A82-95B1-2AA47A9D07B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E0120C23-1521-4727-B74F-E920F6D655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C54B3D77-FE15-412C-B90D-05D4EDC4942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B2BFEB61-1394-4DA1-9286-7F3C750FCED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6727</TotalTime>
  <Words>9917</Words>
  <Application>Microsoft Office PowerPoint</Application>
  <PresentationFormat>Widescreen</PresentationFormat>
  <Paragraphs>587</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51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271</cp:revision>
  <dcterms:created xsi:type="dcterms:W3CDTF">2024-09-19T19:34:13Z</dcterms:created>
  <dcterms:modified xsi:type="dcterms:W3CDTF">2025-08-11T18:04:53Z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