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757" autoAdjust="0"/>
  </p:normalViewPr>
  <p:slideViewPr>
    <p:cSldViewPr snapToGrid="0">
      <p:cViewPr varScale="1">
        <p:scale>
          <a:sx n="44" d="100"/>
          <a:sy n="44" d="100"/>
        </p:scale>
        <p:origin x="174" y="54"/>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2026-03-25</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50.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425" y="4165913"/>
            <a:ext cx="1437881" cy="1437881"/>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540889"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Liderazgo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3495" y="4054084"/>
            <a:ext cx="949930" cy="1537000"/>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clrChange>
              <a:clrFrom>
                <a:srgbClr val="000000"/>
              </a:clrFrom>
              <a:clrTo>
                <a:srgbClr val="000000">
                  <a:alpha val="0"/>
                </a:srgbClr>
              </a:clrTo>
            </a:clrChange>
          </a:blip>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21E3919-84B6-48B1-AC8D-C7624A2CA4BC}"/>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50</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CFC1E2DA-3783-4657-9302-1C7FD3A2FB2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528FCF5-130F-4C35-99FE-BA9875AEF0E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2A835A25-4E44-41B3-A8B5-22789158BA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E8DDACA-DEA4-F647-C818-66DF0A9B713A}"/>
              </a:ext>
            </a:extLst>
          </p:cNvPr>
          <p:cNvGrpSpPr/>
          <p:nvPr/>
        </p:nvGrpSpPr>
        <p:grpSpPr>
          <a:xfrm>
            <a:off x="2203622" y="1009902"/>
            <a:ext cx="7548450" cy="5070486"/>
            <a:chOff x="2203622" y="1009902"/>
            <a:chExt cx="7548450" cy="5070486"/>
          </a:xfrm>
        </p:grpSpPr>
        <p:pic>
          <p:nvPicPr>
            <p:cNvPr id="8" name="Picture 7">
              <a:extLst>
                <a:ext uri="{FF2B5EF4-FFF2-40B4-BE49-F238E27FC236}">
                  <a16:creationId xmlns:a16="http://schemas.microsoft.com/office/drawing/2014/main" id="{A2C350C7-B4F9-83DA-848A-5B9837DC25CE}"/>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11" name="Picture 10" descr="A graph showing the number of members&#10;&#10;AI-generated content may be incorrect.">
              <a:extLst>
                <a:ext uri="{FF2B5EF4-FFF2-40B4-BE49-F238E27FC236}">
                  <a16:creationId xmlns:a16="http://schemas.microsoft.com/office/drawing/2014/main" id="{E3AF8D8B-A7B3-95E4-3463-7E98142C4DCC}"/>
                </a:ext>
              </a:extLst>
            </p:cNvPr>
            <p:cNvPicPr>
              <a:picLocks noChangeAspect="1"/>
            </p:cNvPicPr>
            <p:nvPr/>
          </p:nvPicPr>
          <p:blipFill>
            <a:blip r:embed="rId5">
              <a:extLst>
                <a:ext uri="{28A0092B-C50C-407E-A947-70E740481C1C}">
                  <a14:useLocalDpi xmlns:a14="http://schemas.microsoft.com/office/drawing/2010/main" val="0"/>
                </a:ext>
              </a:extLst>
            </a:blip>
            <a:srcRect l="776" t="1282" r="808" b="11338"/>
            <a:stretch/>
          </p:blipFill>
          <p:spPr>
            <a:xfrm>
              <a:off x="2203622" y="1009902"/>
              <a:ext cx="7368588" cy="4747700"/>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50</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ABFA929-F1A4-4D90-9626-7D22F2F754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0" name="Rectangle 9">
            <a:extLst>
              <a:ext uri="{FF2B5EF4-FFF2-40B4-BE49-F238E27FC236}">
                <a16:creationId xmlns:a16="http://schemas.microsoft.com/office/drawing/2014/main" id="{DBA76151-AB1B-4562-8C60-76652CA013D5}"/>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50,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38111E6-8BC9-497F-B809-5D39FDACA2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F3EB0D53-FE58-4410-9507-82104CEF36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A9C25B39-432F-4034-B078-E6A6A1AA5B9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21D3C66-CF70-4424-BDFD-F9606BEB7C1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B9CCFA71-373E-402F-96CA-4B88460BFDE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882CCCCC-22B6-4EC3-820D-0EE83D1C0D6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2AE92FEE-2CEE-44E9-8F67-7B96DA3C61A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85E5A87F-D07B-4BD2-B544-3721D329309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4939B60-4E7E-4BB4-949D-34C0114645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9653FD-3AA8-455A-9E91-CDF427F7A25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5047CC2A-D695-4C07-A230-B46960DB713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3DD6F19-1706-4EC5-9BA8-4F514B95B06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F806175-FBBB-4279-81F5-4FEC9E37F69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E9F930D-9FCF-4C2D-84E1-25A7E097D8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BD5493C-5704-4D31-9561-DDD102955C8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0EC51603-B634-492A-8214-5D617543A8F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5B11E4CB-D6B0-43DC-BE8F-E669193C167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0141B75-9ACE-4B98-BFA9-D9E1C058B90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2E2C18D-AD0A-4B1E-B4F3-DF84DA02B7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6F58C4D-425A-494C-BCAB-5E169358F2C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7F5555-99F8-4588-85DA-643792E4253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AB8E6612-5D73-46BC-BCC5-C691FC5BD9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E4E54806-7098-4927-9552-268C4150BA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39C7F0D-A795-40BE-9A29-AE687FF614E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A59FA21-E2C0-411B-9577-83D09630D44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1FBCB14-075D-4134-9784-39315A71868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39F0CEB8-81D5-4743-A216-A506F7C322E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112</TotalTime>
  <Words>12644</Words>
  <Application>Microsoft Office PowerPoint</Application>
  <PresentationFormat>Widescreen</PresentationFormat>
  <Paragraphs>621</Paragraphs>
  <Slides>38</Slides>
  <Notes>38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50</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20</cp:revision>
  <dcterms:created xsi:type="dcterms:W3CDTF">2024-09-19T19:34:13Z</dcterms:created>
  <dcterms:modified xsi:type="dcterms:W3CDTF">2026-03-25T17:14:50Z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