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59" d="100"/>
          <a:sy n="59" d="100"/>
        </p:scale>
        <p:origin x="1140"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Ohana,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Ohana,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Ohana,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Ohana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Ohana,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Ohana,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Ohana</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Picture 11">
            <a:extLst>
              <a:ext uri="{FF2B5EF4-FFF2-40B4-BE49-F238E27FC236}">
                <a16:creationId xmlns:a16="http://schemas.microsoft.com/office/drawing/2014/main" id="{08286083-543C-4323-9A55-F093B15F4323}"/>
              </a:ext>
            </a:extLst>
          </p:cNvPr>
          <p:cNvPicPr>
            <a:picLocks noChangeAspect="1"/>
          </p:cNvPicPr>
          <p:nvPr userDrawn="1"/>
        </p:nvPicPr>
        <p:blipFill rotWithShape="1">
          <a:blip r:embed="rId8">
            <a:clrChange>
              <a:clrFrom>
                <a:srgbClr val="000000"/>
              </a:clrFrom>
              <a:clrTo>
                <a:srgbClr val="000000">
                  <a:alpha val="0"/>
                </a:srgbClr>
              </a:clrTo>
            </a:clrChange>
          </a:blip>
          <a:srcRect t="13588"/>
          <a:stretch/>
        </p:blipFill>
        <p:spPr>
          <a:xfrm>
            <a:off x="8979553" y="6469653"/>
            <a:ext cx="633692" cy="382484"/>
          </a:xfrm>
          <a:prstGeom prst="rect">
            <a:avLst/>
          </a:prstGeom>
        </p:spPr>
      </p:pic>
      <p:pic>
        <p:nvPicPr>
          <p:cNvPr id="13" name="Google Shape;63;p1">
            <a:extLst>
              <a:ext uri="{FF2B5EF4-FFF2-40B4-BE49-F238E27FC236}">
                <a16:creationId xmlns:a16="http://schemas.microsoft.com/office/drawing/2014/main" id="{8374F918-8613-4DA3-BDA6-203A2E5249C6}"/>
              </a:ext>
            </a:extLst>
          </p:cNvPr>
          <p:cNvPicPr preferRelativeResize="0"/>
          <p:nvPr userDrawn="1"/>
        </p:nvPicPr>
        <p:blipFill>
          <a:blip r:embed="rId9">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46.jpe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7.xml"/><Relationship Id="rId7"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5.jp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Ohana</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50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grpSp>
        <p:nvGrpSpPr>
          <p:cNvPr id="2" name="Group 1">
            <a:extLst>
              <a:ext uri="{FF2B5EF4-FFF2-40B4-BE49-F238E27FC236}">
                <a16:creationId xmlns:a16="http://schemas.microsoft.com/office/drawing/2014/main" id="{DADDEAFC-E741-5266-B33E-F35AC2941152}"/>
              </a:ext>
            </a:extLst>
          </p:cNvPr>
          <p:cNvGrpSpPr/>
          <p:nvPr/>
        </p:nvGrpSpPr>
        <p:grpSpPr>
          <a:xfrm>
            <a:off x="2203622" y="1009902"/>
            <a:ext cx="7548450" cy="5070486"/>
            <a:chOff x="2203622" y="1009902"/>
            <a:chExt cx="7548450" cy="5070486"/>
          </a:xfrm>
        </p:grpSpPr>
        <p:pic>
          <p:nvPicPr>
            <p:cNvPr id="6" name="Picture 5">
              <a:extLst>
                <a:ext uri="{FF2B5EF4-FFF2-40B4-BE49-F238E27FC236}">
                  <a16:creationId xmlns:a16="http://schemas.microsoft.com/office/drawing/2014/main" id="{2584D0DF-D4A3-7E23-6232-226D216F7F0A}"/>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8" name="Picture 7" descr="A graph showing the number of members&#10;&#10;AI-generated content may be incorrect.">
              <a:extLst>
                <a:ext uri="{FF2B5EF4-FFF2-40B4-BE49-F238E27FC236}">
                  <a16:creationId xmlns:a16="http://schemas.microsoft.com/office/drawing/2014/main" id="{CF5ABB28-C012-C347-9E11-3391E3200EAB}"/>
                </a:ext>
              </a:extLst>
            </p:cNvPr>
            <p:cNvPicPr>
              <a:picLocks noChangeAspect="1"/>
            </p:cNvPicPr>
            <p:nvPr/>
          </p:nvPicPr>
          <p:blipFill>
            <a:blip r:embed="rId5">
              <a:extLst>
                <a:ext uri="{28A0092B-C50C-407E-A947-70E740481C1C}">
                  <a14:useLocalDpi xmlns:a14="http://schemas.microsoft.com/office/drawing/2010/main" val="0"/>
                </a:ext>
              </a:extLst>
            </a:blip>
            <a:srcRect l="776" t="1282" r="808" b="11338"/>
            <a:stretch/>
          </p:blipFill>
          <p:spPr>
            <a:xfrm>
              <a:off x="2203622" y="1009902"/>
              <a:ext cx="7368588" cy="4747700"/>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 name="Picture 1">
            <a:extLst>
              <a:ext uri="{FF2B5EF4-FFF2-40B4-BE49-F238E27FC236}">
                <a16:creationId xmlns:a16="http://schemas.microsoft.com/office/drawing/2014/main" id="{C5B377D1-8792-89C5-BBE2-125D12DFE836}"/>
              </a:ext>
            </a:extLst>
          </p:cNvPr>
          <p:cNvPicPr>
            <a:picLocks noChangeAspect="1"/>
          </p:cNvPicPr>
          <p:nvPr/>
        </p:nvPicPr>
        <p:blipFill>
          <a:blip r:embed="rId4"/>
          <a:stretch>
            <a:fillRect/>
          </a:stretch>
        </p:blipFill>
        <p:spPr>
          <a:xfrm>
            <a:off x="1080387" y="1080760"/>
            <a:ext cx="10031225" cy="4696480"/>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BED2AE6-C8B1-A0CB-0306-19EF5D25FCF8}"/>
              </a:ext>
            </a:extLst>
          </p:cNvPr>
          <p:cNvPicPr>
            <a:picLocks noChangeAspect="1"/>
          </p:cNvPicPr>
          <p:nvPr/>
        </p:nvPicPr>
        <p:blipFill>
          <a:blip r:embed="rId4"/>
          <a:stretch>
            <a:fillRect/>
          </a:stretch>
        </p:blipFill>
        <p:spPr>
          <a:xfrm>
            <a:off x="10692581" y="246589"/>
            <a:ext cx="1099493" cy="795378"/>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Ohana.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grpSp>
        <p:nvGrpSpPr>
          <p:cNvPr id="6" name="Group 5">
            <a:extLst>
              <a:ext uri="{FF2B5EF4-FFF2-40B4-BE49-F238E27FC236}">
                <a16:creationId xmlns:a16="http://schemas.microsoft.com/office/drawing/2014/main" id="{B98B820D-C7EC-6107-9850-17929D41F0B2}"/>
              </a:ext>
            </a:extLst>
          </p:cNvPr>
          <p:cNvGrpSpPr/>
          <p:nvPr/>
        </p:nvGrpSpPr>
        <p:grpSpPr>
          <a:xfrm>
            <a:off x="5105456" y="2693036"/>
            <a:ext cx="2374637" cy="599082"/>
            <a:chOff x="5105456" y="2693036"/>
            <a:chExt cx="2374637" cy="599082"/>
          </a:xfrm>
        </p:grpSpPr>
        <p:pic>
          <p:nvPicPr>
            <p:cNvPr id="3" name="Google Shape;335;g367b86df2fb_0_62">
              <a:extLst>
                <a:ext uri="{FF2B5EF4-FFF2-40B4-BE49-F238E27FC236}">
                  <a16:creationId xmlns:a16="http://schemas.microsoft.com/office/drawing/2014/main" id="{89DBFE65-1691-F40D-2211-ABCE6E4B62D6}"/>
                </a:ext>
              </a:extLst>
            </p:cNvPr>
            <p:cNvPicPr preferRelativeResize="0"/>
            <p:nvPr/>
          </p:nvPicPr>
          <p:blipFill rotWithShape="1">
            <a:blip r:embed="rId4">
              <a:alphaModFix/>
            </a:blip>
            <a:srcRect l="19555" t="32510" r="63482" b="54274"/>
            <a:stretch/>
          </p:blipFill>
          <p:spPr>
            <a:xfrm>
              <a:off x="5105456" y="2707343"/>
              <a:ext cx="2374637" cy="584775"/>
            </a:xfrm>
            <a:prstGeom prst="rect">
              <a:avLst/>
            </a:prstGeom>
            <a:noFill/>
            <a:ln>
              <a:noFill/>
            </a:ln>
          </p:spPr>
        </p:pic>
        <p:sp>
          <p:nvSpPr>
            <p:cNvPr id="2" name="TextBox 1">
              <a:extLst>
                <a:ext uri="{FF2B5EF4-FFF2-40B4-BE49-F238E27FC236}">
                  <a16:creationId xmlns:a16="http://schemas.microsoft.com/office/drawing/2014/main" id="{DAA1757D-C0D5-297C-7331-8F68916566D5}"/>
                </a:ext>
              </a:extLst>
            </p:cNvPr>
            <p:cNvSpPr txBox="1"/>
            <p:nvPr/>
          </p:nvSpPr>
          <p:spPr>
            <a:xfrm>
              <a:off x="5105456" y="2693036"/>
              <a:ext cx="2101857" cy="584775"/>
            </a:xfrm>
            <a:prstGeom prst="rect">
              <a:avLst/>
            </a:prstGeom>
            <a:noFill/>
          </p:spPr>
          <p:txBody>
            <a:bodyPr wrap="none" rtlCol="0">
              <a:spAutoFit/>
            </a:bodyPr>
            <a:lstStyle/>
            <a:p>
              <a:r>
                <a:rPr lang="en-US" sz="3200" b="1" dirty="0">
                  <a:solidFill>
                    <a:schemeClr val="bg1"/>
                  </a:solidFill>
                </a:rPr>
                <a:t>One Ohana</a:t>
              </a:r>
              <a:endParaRPr lang="en-CA" sz="3200" b="1" dirty="0">
                <a:solidFill>
                  <a:schemeClr val="bg1"/>
                </a:solidFill>
              </a:endParaRPr>
            </a:p>
          </p:txBody>
        </p:sp>
      </p:gr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 name="Picture 1">
            <a:extLst>
              <a:ext uri="{FF2B5EF4-FFF2-40B4-BE49-F238E27FC236}">
                <a16:creationId xmlns:a16="http://schemas.microsoft.com/office/drawing/2014/main" id="{8AC53CC1-854B-7EBF-5B65-BF0E6FBDB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657" y="1065657"/>
            <a:ext cx="3631574" cy="2760816"/>
          </a:xfrm>
          <a:prstGeom prst="rect">
            <a:avLst/>
          </a:prstGeom>
        </p:spPr>
      </p:pic>
      <p:pic>
        <p:nvPicPr>
          <p:cNvPr id="3" name="Picture 2" descr="May be an image of text">
            <a:extLst>
              <a:ext uri="{FF2B5EF4-FFF2-40B4-BE49-F238E27FC236}">
                <a16:creationId xmlns:a16="http://schemas.microsoft.com/office/drawing/2014/main" id="{6C1F5E1C-AA33-EC43-561C-EEB7DF19BB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34" t="37279" r="6937" b="18218"/>
          <a:stretch/>
        </p:blipFill>
        <p:spPr bwMode="auto">
          <a:xfrm>
            <a:off x="644733" y="1065657"/>
            <a:ext cx="6993924" cy="27486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Ohana,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692581" y="246589"/>
            <a:ext cx="1099493" cy="795378"/>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Ohana,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Ohana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C16AD6C5-32B7-E833-C9CF-5D20B8C6C06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Ohana.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Ohana,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7800</TotalTime>
  <Words>9992</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276</cp:revision>
  <dcterms:created xsi:type="dcterms:W3CDTF">2024-09-19T19:34:13Z</dcterms:created>
  <dcterms:modified xsi:type="dcterms:W3CDTF">2026-03-27T19:36:55Z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