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53" r:id="rId42"/>
    <p:sldId id="397" r:id="rId43"/>
    <p:sldId id="390" r:id="rId44"/>
    <p:sldId id="391" r:id="rId45"/>
    <p:sldId id="404"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0" d="100"/>
          <a:sy n="60" d="100"/>
        </p:scale>
        <p:origin x="1680"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2.xml"/><Relationship Id="rId7"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15.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5DCCF1B9-CF8E-4238-A09C-B5D00E7D5CF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5C2B860C-93DA-49E2-9882-874D61DB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2">
            <a:extLst>
              <a:ext uri="{FF2B5EF4-FFF2-40B4-BE49-F238E27FC236}">
                <a16:creationId xmlns:a16="http://schemas.microsoft.com/office/drawing/2014/main" id="{97BBE36B-09DC-4F4F-8022-45A98803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ACF2EA36-900B-40BE-805B-E5EE1EE5255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C007D6F-AC16-48E5-95CE-679D1857ADD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249F83F-CE7B-4109-BF9A-6F26426385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DC09AFD-397C-4DC1-9FCB-F1E28815073E}"/>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12" name="Group 11">
            <a:extLst>
              <a:ext uri="{FF2B5EF4-FFF2-40B4-BE49-F238E27FC236}">
                <a16:creationId xmlns:a16="http://schemas.microsoft.com/office/drawing/2014/main" id="{B89FBCFC-3391-4DB5-9BE7-8A08FBB70F80}"/>
              </a:ext>
            </a:extLst>
          </p:cNvPr>
          <p:cNvGrpSpPr/>
          <p:nvPr/>
        </p:nvGrpSpPr>
        <p:grpSpPr>
          <a:xfrm>
            <a:off x="2164013" y="1347222"/>
            <a:ext cx="7988061" cy="4834730"/>
            <a:chOff x="2164013" y="1347222"/>
            <a:chExt cx="7988061" cy="4834730"/>
          </a:xfrm>
        </p:grpSpPr>
        <p:pic>
          <p:nvPicPr>
            <p:cNvPr id="13" name="Picture 12">
              <a:extLst>
                <a:ext uri="{FF2B5EF4-FFF2-40B4-BE49-F238E27FC236}">
                  <a16:creationId xmlns:a16="http://schemas.microsoft.com/office/drawing/2014/main" id="{D471C44A-D946-4828-85D5-C1B1BACE691F}"/>
                </a:ext>
              </a:extLst>
            </p:cNvPr>
            <p:cNvPicPr>
              <a:picLocks noChangeAspect="1"/>
            </p:cNvPicPr>
            <p:nvPr/>
          </p:nvPicPr>
          <p:blipFill rotWithShape="1">
            <a:blip r:embed="rId5">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4" name="Picture 13">
              <a:extLst>
                <a:ext uri="{FF2B5EF4-FFF2-40B4-BE49-F238E27FC236}">
                  <a16:creationId xmlns:a16="http://schemas.microsoft.com/office/drawing/2014/main" id="{680C3990-1589-4359-AB21-9998AC4C2878}"/>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197698" y="3155034"/>
            <a:ext cx="826559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5" y="1661148"/>
            <a:ext cx="8265590"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89241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p>
          <a:p>
            <a:r>
              <a:rPr lang="es-ES" sz="22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5" y="1762431"/>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1BE6201-591A-4E34-9639-B21837B4507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D79E54C2-CA2F-417A-B6A6-DD2028FA3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1C1ADBE5-DBA3-4AF6-8D57-C54CF203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FC619768-F2EE-478C-9720-0B59FEC5B85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120</TotalTime>
  <Words>13315</Words>
  <Application>Microsoft Office PowerPoint</Application>
  <PresentationFormat>Widescreen</PresentationFormat>
  <Paragraphs>674</Paragraphs>
  <Slides>43</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46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2025-12-04T16:50:15Z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