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3" r:id="rId38"/>
    <p:sldId id="394" r:id="rId39"/>
    <p:sldId id="395" r:id="rId40"/>
    <p:sldId id="396" r:id="rId41"/>
    <p:sldId id="353" r:id="rId42"/>
    <p:sldId id="397" r:id="rId43"/>
    <p:sldId id="390" r:id="rId44"/>
    <p:sldId id="391" r:id="rId45"/>
    <p:sldId id="414"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286" autoAdjust="0"/>
  </p:normalViewPr>
  <p:slideViewPr>
    <p:cSldViewPr snapToGrid="0" showGuides="1">
      <p:cViewPr varScale="1">
        <p:scale>
          <a:sx n="90" d="100"/>
          <a:sy n="90" d="100"/>
        </p:scale>
        <p:origin x="1218" y="78"/>
      </p:cViewPr>
      <p:guideLst>
        <p:guide orient="horz" pos="2160"/>
        <p:guide pos="3840"/>
      </p:guideLst>
    </p:cSldViewPr>
  </p:slideViewPr>
  <p:notesTextViewPr>
    <p:cViewPr>
      <p:scale>
        <a:sx n="125" d="100"/>
        <a:sy n="125" d="100"/>
      </p:scale>
      <p:origin x="0" y="-462"/>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2.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8.pn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le Leadership</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grpSp>
        <p:nvGrpSpPr>
          <p:cNvPr id="8" name="Group 7">
            <a:extLst>
              <a:ext uri="{FF2B5EF4-FFF2-40B4-BE49-F238E27FC236}">
                <a16:creationId xmlns:a16="http://schemas.microsoft.com/office/drawing/2014/main" id="{556E902F-1D9F-44D7-B11A-D3AE73BFD431}"/>
              </a:ext>
            </a:extLst>
          </p:cNvPr>
          <p:cNvGrpSpPr/>
          <p:nvPr/>
        </p:nvGrpSpPr>
        <p:grpSpPr>
          <a:xfrm>
            <a:off x="2049476" y="897794"/>
            <a:ext cx="7957352" cy="5202634"/>
            <a:chOff x="2049476" y="897794"/>
            <a:chExt cx="7957352" cy="5202634"/>
          </a:xfrm>
        </p:grpSpPr>
        <p:pic>
          <p:nvPicPr>
            <p:cNvPr id="11" name="Picture 10">
              <a:extLst>
                <a:ext uri="{FF2B5EF4-FFF2-40B4-BE49-F238E27FC236}">
                  <a16:creationId xmlns:a16="http://schemas.microsoft.com/office/drawing/2014/main" id="{87177A47-C8CC-4558-A219-B215DB0F0462}"/>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12" name="Picture 11">
              <a:extLst>
                <a:ext uri="{FF2B5EF4-FFF2-40B4-BE49-F238E27FC236}">
                  <a16:creationId xmlns:a16="http://schemas.microsoft.com/office/drawing/2014/main" id="{035D0F98-343B-438F-8085-89BDBF392507}"/>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13" name="TextBox 12">
              <a:extLst>
                <a:ext uri="{FF2B5EF4-FFF2-40B4-BE49-F238E27FC236}">
                  <a16:creationId xmlns:a16="http://schemas.microsoft.com/office/drawing/2014/main" id="{A9A57F28-0A72-4D74-9E2B-12F0A2E3F0C8}"/>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1028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le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14646</TotalTime>
  <Words>12408</Words>
  <Application>Microsoft Office PowerPoint</Application>
  <PresentationFormat>Widescreen</PresentationFormat>
  <Paragraphs>713</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2025-12-04T16:42:22Z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