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52" d="100"/>
          <a:sy n="52" d="100"/>
        </p:scale>
        <p:origin x="114"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39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6" name="Picture 5">
            <a:extLst>
              <a:ext uri="{FF2B5EF4-FFF2-40B4-BE49-F238E27FC236}">
                <a16:creationId xmlns:a16="http://schemas.microsoft.com/office/drawing/2014/main" id="{70BEEF69-5FD7-4691-810A-A2A2BF5F9A64}"/>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52AF4F44-B162-4306-B91E-F9E4C008BC20}"/>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10" name="Rectangle 9">
            <a:extLst>
              <a:ext uri="{FF2B5EF4-FFF2-40B4-BE49-F238E27FC236}">
                <a16:creationId xmlns:a16="http://schemas.microsoft.com/office/drawing/2014/main" id="{DDC09AFD-397C-4DC1-9FCB-F1E28815073E}"/>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39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2025-08-12T14:43:14Z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