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51" d="100"/>
          <a:sy n="51" d="100"/>
        </p:scale>
        <p:origin x="114" y="16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39’s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5298B13E-1735-4011-BCE2-87E3FF67BB4C}"/>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5085CED0-334C-4ED3-954F-C3C94E350336}"/>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6727</TotalTime>
  <Words>9915</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2025-08-12T14:38:18Z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