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9059" autoAdjust="0"/>
  </p:normalViewPr>
  <p:slideViewPr>
    <p:cSldViewPr snapToGrid="0" showGuides="1">
      <p:cViewPr>
        <p:scale>
          <a:sx n="66" d="100"/>
          <a:sy n="66" d="100"/>
        </p:scale>
        <p:origin x="684" y="-13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a:t>
            </a:r>
          </a:p>
          <a:p>
            <a:pPr marL="0" lvl="0" indent="0" algn="l" rtl="0">
              <a:lnSpc>
                <a:spcPct val="90000"/>
              </a:lnSpc>
              <a:spcBef>
                <a:spcPts val="0"/>
              </a:spcBef>
              <a:spcAft>
                <a:spcPts val="0"/>
              </a:spcAft>
              <a:buClr>
                <a:schemeClr val="dk1"/>
              </a:buClr>
              <a:buSzPts val="1200"/>
              <a:buFont typeface="Calibri"/>
              <a:buNone/>
            </a:pPr>
            <a:r>
              <a:rPr lang="en-CA" dirty="0"/>
              <a:t>PRESENT DC 38’s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026" name="Picture 2" descr="Flag of Canada - Wikipedia">
            <a:extLst>
              <a:ext uri="{FF2B5EF4-FFF2-40B4-BE49-F238E27FC236}">
                <a16:creationId xmlns:a16="http://schemas.microsoft.com/office/drawing/2014/main" id="{46B273FC-7786-4ABF-AE6F-F64EDBEC89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2FAB5951-D736-4130-8431-84BA50E6826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74E2902-F65F-40DB-9205-EF22806518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32BD1B2-363E-49C3-A984-224AA50375C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D4432EC-18C9-48C4-8C8C-097C86476A5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C0F6EA3-2970-41E5-A371-64645029B8C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A51A316C-6B0F-40BB-A40E-59A0C317D29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0014F1E8-C93C-11D5-1E38-FA6489C6A41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6B2864D-0E75-42D5-AFCF-40B70A5D34B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38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4" name="Group 3">
            <a:extLst>
              <a:ext uri="{FF2B5EF4-FFF2-40B4-BE49-F238E27FC236}">
                <a16:creationId xmlns:a16="http://schemas.microsoft.com/office/drawing/2014/main" id="{A3D0E127-D9BB-F436-612A-26A535502D55}"/>
              </a:ext>
            </a:extLst>
          </p:cNvPr>
          <p:cNvGrpSpPr/>
          <p:nvPr/>
        </p:nvGrpSpPr>
        <p:grpSpPr>
          <a:xfrm>
            <a:off x="2304789" y="904300"/>
            <a:ext cx="7581899" cy="5221181"/>
            <a:chOff x="2304789" y="904300"/>
            <a:chExt cx="7581899" cy="5221181"/>
          </a:xfrm>
        </p:grpSpPr>
        <p:pic>
          <p:nvPicPr>
            <p:cNvPr id="12" name="Picture 11">
              <a:extLst>
                <a:ext uri="{FF2B5EF4-FFF2-40B4-BE49-F238E27FC236}">
                  <a16:creationId xmlns:a16="http://schemas.microsoft.com/office/drawing/2014/main" id="{52CEF2B6-FA4B-4FA8-97F5-5E096C4C6CBC}"/>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23115B5C-FC33-5DAE-A429-EA31A3C39F3E}"/>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52105CEC-EECF-4C14-91B4-7107A2B7FAE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12D5F12A-415A-4EBA-A0CD-2DAA801836F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93578232-78B9-4783-A8E0-D4EE4C6B1C1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A09B99C8-4E8A-4703-9F87-3CE2CFBD897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7009</TotalTime>
  <Words>11350</Words>
  <Application>Microsoft Office PowerPoint</Application>
  <PresentationFormat>Widescreen</PresentationFormat>
  <Paragraphs>678</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38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292</cp:revision>
  <dcterms:created xsi:type="dcterms:W3CDTF">2024-09-19T19:34:13Z</dcterms:created>
  <dcterms:modified xsi:type="dcterms:W3CDTF">2026-03-04T15:41:36Z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