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0" d="100"/>
          <a:sy n="60" d="100"/>
        </p:scale>
        <p:origin x="1710"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11">
            <a:extLst>
              <a:ext uri="{FF2B5EF4-FFF2-40B4-BE49-F238E27FC236}">
                <a16:creationId xmlns:a16="http://schemas.microsoft.com/office/drawing/2014/main" id="{BD3F2AEE-4E76-4DA9-B404-C33A13D13712}"/>
              </a:ext>
            </a:extLst>
          </p:cNvPr>
          <p:cNvPicPr>
            <a:picLocks noChangeAspect="1"/>
          </p:cNvPicPr>
          <p:nvPr/>
        </p:nvPicPr>
        <p:blipFill>
          <a:blip r:embed="rId5"/>
          <a:stretch>
            <a:fillRect/>
          </a:stretch>
        </p:blipFill>
        <p:spPr>
          <a:xfrm>
            <a:off x="2141052" y="911226"/>
            <a:ext cx="7512902" cy="4856528"/>
          </a:xfrm>
          <a:prstGeom prst="rect">
            <a:avLst/>
          </a:prstGeom>
        </p:spPr>
      </p:pic>
      <p:sp>
        <p:nvSpPr>
          <p:cNvPr id="13" name="Rectangle 12">
            <a:extLst>
              <a:ext uri="{FF2B5EF4-FFF2-40B4-BE49-F238E27FC236}">
                <a16:creationId xmlns:a16="http://schemas.microsoft.com/office/drawing/2014/main" id="{5B23CF70-BD8A-4931-944C-F2976FDE7732}"/>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36, 1984-2025</a:t>
            </a:r>
          </a:p>
        </p:txBody>
      </p:sp>
      <p:pic>
        <p:nvPicPr>
          <p:cNvPr id="8" name="Picture 7">
            <a:extLst>
              <a:ext uri="{FF2B5EF4-FFF2-40B4-BE49-F238E27FC236}">
                <a16:creationId xmlns:a16="http://schemas.microsoft.com/office/drawing/2014/main" id="{D05F1927-5579-4D12-AAA3-AC00F966520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36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2025-07-29T12:55:43Z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