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64604" autoAdjust="0"/>
  </p:normalViewPr>
  <p:slideViewPr>
    <p:cSldViewPr snapToGrid="0" showGuides="1">
      <p:cViewPr varScale="1">
        <p:scale>
          <a:sx n="66" d="100"/>
          <a:sy n="66" d="100"/>
        </p:scale>
        <p:origin x="2154" y="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2025-07-29</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36’s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36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70A0384A-7082-4222-9E59-A2FB0EE5E4AD}"/>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437"/>
          <a:stretch/>
        </p:blipFill>
        <p:spPr>
          <a:xfrm>
            <a:off x="2427728" y="5767754"/>
            <a:ext cx="7270470" cy="365125"/>
          </a:xfrm>
          <a:prstGeom prst="rect">
            <a:avLst/>
          </a:prstGeom>
        </p:spPr>
      </p:pic>
      <p:pic>
        <p:nvPicPr>
          <p:cNvPr id="12" name="Picture 11">
            <a:extLst>
              <a:ext uri="{FF2B5EF4-FFF2-40B4-BE49-F238E27FC236}">
                <a16:creationId xmlns:a16="http://schemas.microsoft.com/office/drawing/2014/main" id="{5604F303-D171-4CDC-9882-BE51BB418BFA}"/>
              </a:ext>
            </a:extLst>
          </p:cNvPr>
          <p:cNvPicPr>
            <a:picLocks noChangeAspect="1"/>
          </p:cNvPicPr>
          <p:nvPr/>
        </p:nvPicPr>
        <p:blipFill>
          <a:blip r:embed="rId6"/>
          <a:stretch>
            <a:fillRect/>
          </a:stretch>
        </p:blipFill>
        <p:spPr>
          <a:xfrm>
            <a:off x="2141052" y="911226"/>
            <a:ext cx="7512902" cy="485652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6727</TotalTime>
  <Words>9915</Words>
  <Application>Microsoft Office PowerPoint</Application>
  <PresentationFormat>Widescreen</PresentationFormat>
  <Paragraphs>587</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36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268</cp:revision>
  <dcterms:created xsi:type="dcterms:W3CDTF">2024-09-19T19:34:13Z</dcterms:created>
  <dcterms:modified xsi:type="dcterms:W3CDTF">2025-07-29T12:42:12Z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