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414"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62" d="100"/>
          <a:sy n="62" d="100"/>
        </p:scale>
        <p:origin x="198"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35’s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a:t>ENCOURAGE to scan and open/download the resources. </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10.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35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3EE5E370-284D-480F-00C2-1FDC693E22E1}"/>
              </a:ext>
            </a:extLst>
          </p:cNvPr>
          <p:cNvGrpSpPr/>
          <p:nvPr/>
        </p:nvGrpSpPr>
        <p:grpSpPr>
          <a:xfrm>
            <a:off x="2290511" y="1005840"/>
            <a:ext cx="7638770" cy="5186842"/>
            <a:chOff x="2290511" y="1005840"/>
            <a:chExt cx="7638770" cy="5186842"/>
          </a:xfrm>
        </p:grpSpPr>
        <p:pic>
          <p:nvPicPr>
            <p:cNvPr id="6" name="Picture 5" descr="A graph showing the number of members&#10;&#10;AI-generated content may be incorrect.">
              <a:extLst>
                <a:ext uri="{FF2B5EF4-FFF2-40B4-BE49-F238E27FC236}">
                  <a16:creationId xmlns:a16="http://schemas.microsoft.com/office/drawing/2014/main" id="{CD1654F5-324A-0E81-9D4E-7BA049FD22B5}"/>
                </a:ext>
              </a:extLst>
            </p:cNvPr>
            <p:cNvPicPr>
              <a:picLocks noChangeAspect="1"/>
            </p:cNvPicPr>
            <p:nvPr/>
          </p:nvPicPr>
          <p:blipFill>
            <a:blip r:embed="rId5">
              <a:extLst>
                <a:ext uri="{28A0092B-C50C-407E-A947-70E740481C1C}">
                  <a14:useLocalDpi xmlns:a14="http://schemas.microsoft.com/office/drawing/2010/main" val="0"/>
                </a:ext>
              </a:extLst>
            </a:blip>
            <a:srcRect l="803" t="1222" r="803" b="11222"/>
            <a:stretch/>
          </p:blipFill>
          <p:spPr>
            <a:xfrm>
              <a:off x="2290511" y="1005840"/>
              <a:ext cx="7610978" cy="4914849"/>
            </a:xfrm>
            <a:prstGeom prst="rect">
              <a:avLst/>
            </a:prstGeom>
          </p:spPr>
        </p:pic>
        <p:pic>
          <p:nvPicPr>
            <p:cNvPr id="7" name="Picture 6">
              <a:extLst>
                <a:ext uri="{FF2B5EF4-FFF2-40B4-BE49-F238E27FC236}">
                  <a16:creationId xmlns:a16="http://schemas.microsoft.com/office/drawing/2014/main" id="{820C5058-0145-08BA-C742-1469F310B766}"/>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191"/>
            <a:stretch/>
          </p:blipFill>
          <p:spPr>
            <a:xfrm>
              <a:off x="2658811" y="5905500"/>
              <a:ext cx="7270470" cy="28718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endParaRPr lang="en-CA" dirty="0"/>
          </a:p>
        </p:txBody>
      </p:sp>
      <p:sp>
        <p:nvSpPr>
          <p:cNvPr id="22" name="Footer Placeholder 1">
            <a:extLst>
              <a:ext uri="{FF2B5EF4-FFF2-40B4-BE49-F238E27FC236}">
                <a16:creationId xmlns:a16="http://schemas.microsoft.com/office/drawing/2014/main" id="{95A5C4C9-175B-41C7-AC58-7404925999A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a:t>
            </a:r>
          </a:p>
        </p:txBody>
      </p:sp>
      <p:pic>
        <p:nvPicPr>
          <p:cNvPr id="3" name="Picture 2">
            <a:extLst>
              <a:ext uri="{FF2B5EF4-FFF2-40B4-BE49-F238E27FC236}">
                <a16:creationId xmlns:a16="http://schemas.microsoft.com/office/drawing/2014/main" id="{04CEB3D6-52C1-A94C-23F4-E709EBB694E2}"/>
              </a:ext>
            </a:extLst>
          </p:cNvPr>
          <p:cNvPicPr>
            <a:picLocks noChangeAspect="1"/>
          </p:cNvPicPr>
          <p:nvPr/>
        </p:nvPicPr>
        <p:blipFill rotWithShape="1">
          <a:blip r:embed="rId11"/>
          <a:srcRect l="5193" t="15786"/>
          <a:stretch/>
        </p:blipFill>
        <p:spPr>
          <a:xfrm>
            <a:off x="6607629" y="3971096"/>
            <a:ext cx="5588935" cy="2386217"/>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6745</TotalTime>
  <Words>9979</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35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Stay Connected to Our Union Family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274</cp:revision>
  <dcterms:created xsi:type="dcterms:W3CDTF">2024-09-19T19:34:13Z</dcterms:created>
  <dcterms:modified xsi:type="dcterms:W3CDTF">2026-01-15T17:45:52Z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