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8"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61" d="100"/>
          <a:sy n="61" d="100"/>
        </p:scale>
        <p:origin x="264" y="8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9679CE0-A2CC-5EDC-0DE4-62778FAD057F}"/>
              </a:ext>
            </a:extLst>
          </p:cNvPr>
          <p:cNvGrpSpPr/>
          <p:nvPr/>
        </p:nvGrpSpPr>
        <p:grpSpPr>
          <a:xfrm>
            <a:off x="2148839" y="1030514"/>
            <a:ext cx="7412142" cy="4989287"/>
            <a:chOff x="2148839" y="1030514"/>
            <a:chExt cx="7412142" cy="4989287"/>
          </a:xfrm>
        </p:grpSpPr>
        <p:pic>
          <p:nvPicPr>
            <p:cNvPr id="3" name="Picture 2" descr="A graph showing the number of members&#10;&#10;AI-generated content may be incorrect.">
              <a:extLst>
                <a:ext uri="{FF2B5EF4-FFF2-40B4-BE49-F238E27FC236}">
                  <a16:creationId xmlns:a16="http://schemas.microsoft.com/office/drawing/2014/main" id="{7FE3B4DE-30CC-3FC9-732C-F7DFD562B356}"/>
                </a:ext>
              </a:extLst>
            </p:cNvPr>
            <p:cNvPicPr>
              <a:picLocks noChangeAspect="1"/>
            </p:cNvPicPr>
            <p:nvPr/>
          </p:nvPicPr>
          <p:blipFill>
            <a:blip r:embed="rId4">
              <a:extLst>
                <a:ext uri="{28A0092B-C50C-407E-A947-70E740481C1C}">
                  <a14:useLocalDpi xmlns:a14="http://schemas.microsoft.com/office/drawing/2010/main" val="0"/>
                </a:ext>
              </a:extLst>
            </a:blip>
            <a:srcRect l="900" t="3023" r="1000" b="11314"/>
            <a:stretch/>
          </p:blipFill>
          <p:spPr>
            <a:xfrm>
              <a:off x="2148839" y="1030514"/>
              <a:ext cx="7373715" cy="4672557"/>
            </a:xfrm>
            <a:prstGeom prst="rect">
              <a:avLst/>
            </a:prstGeom>
          </p:spPr>
        </p:pic>
        <p:pic>
          <p:nvPicPr>
            <p:cNvPr id="4" name="Picture 3">
              <a:extLst>
                <a:ext uri="{FF2B5EF4-FFF2-40B4-BE49-F238E27FC236}">
                  <a16:creationId xmlns:a16="http://schemas.microsoft.com/office/drawing/2014/main" id="{74FA0358-3634-DF48-539A-1FA6DB5A40DC}"/>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191"/>
            <a:stretch/>
          </p:blipFill>
          <p:spPr>
            <a:xfrm>
              <a:off x="2290511" y="5732619"/>
              <a:ext cx="7270470" cy="287182"/>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30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3" name="Rectangle 12">
            <a:extLst>
              <a:ext uri="{FF2B5EF4-FFF2-40B4-BE49-F238E27FC236}">
                <a16:creationId xmlns:a16="http://schemas.microsoft.com/office/drawing/2014/main" id="{5B23CF70-BD8A-4931-944C-F2976FDE7732}"/>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30,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682A37-3088-0098-D810-F5E27E02E95F}"/>
              </a:ext>
            </a:extLst>
          </p:cNvPr>
          <p:cNvSpPr>
            <a:spLocks noGrp="1"/>
          </p:cNvSpPr>
          <p:nvPr>
            <p:ph type="title"/>
          </p:nvPr>
        </p:nvSpPr>
        <p:spPr/>
        <p:txBody>
          <a:bodyPr/>
          <a:lstStyle/>
          <a:p>
            <a:r>
              <a:rPr lang="fr-FR" dirty="0"/>
              <a:t>Restez en Contact Avec </a:t>
            </a:r>
            <a:r>
              <a:rPr lang="fr-FR" dirty="0">
                <a:solidFill>
                  <a:schemeClr val="bg1"/>
                </a:solidFill>
              </a:rPr>
              <a:t>Notre Famille Syndicale</a:t>
            </a:r>
            <a:endParaRPr lang="en-CA" dirty="0">
              <a:solidFill>
                <a:schemeClr val="bg1"/>
              </a:solidFill>
            </a:endParaRPr>
          </a:p>
        </p:txBody>
      </p:sp>
      <p:sp>
        <p:nvSpPr>
          <p:cNvPr id="3" name="Footer Placeholder 1">
            <a:extLst>
              <a:ext uri="{FF2B5EF4-FFF2-40B4-BE49-F238E27FC236}">
                <a16:creationId xmlns:a16="http://schemas.microsoft.com/office/drawing/2014/main" id="{93080783-361A-8274-65BC-712A72E86F7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5" name="Rectangle: Rounded Corners 4">
            <a:extLst>
              <a:ext uri="{FF2B5EF4-FFF2-40B4-BE49-F238E27FC236}">
                <a16:creationId xmlns:a16="http://schemas.microsoft.com/office/drawing/2014/main" id="{A2B59F60-B9CE-2CD2-1EAE-F6F9F7B79BBD}"/>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a:extLst>
              <a:ext uri="{FF2B5EF4-FFF2-40B4-BE49-F238E27FC236}">
                <a16:creationId xmlns:a16="http://schemas.microsoft.com/office/drawing/2014/main" id="{54E9C6FF-642C-7661-AF5B-8827FF113078}"/>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C326FEA2-B637-29AE-3BA1-38E387002EE9}"/>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2B8AAD2-36EC-5AFC-99C1-8CB53F0A3AC0}"/>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FE99666-A334-CA99-0F31-E618D3405179}"/>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4B904D98-D55F-0EAE-6868-DC16300AB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11" name="Picture 10">
            <a:extLst>
              <a:ext uri="{FF2B5EF4-FFF2-40B4-BE49-F238E27FC236}">
                <a16:creationId xmlns:a16="http://schemas.microsoft.com/office/drawing/2014/main" id="{668016EE-C8FD-04C6-B439-A9079523E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12" name="Picture 11">
            <a:extLst>
              <a:ext uri="{FF2B5EF4-FFF2-40B4-BE49-F238E27FC236}">
                <a16:creationId xmlns:a16="http://schemas.microsoft.com/office/drawing/2014/main" id="{45385DFB-2BB0-E768-AD1F-725ECB74D8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13" name="Picture 12">
            <a:extLst>
              <a:ext uri="{FF2B5EF4-FFF2-40B4-BE49-F238E27FC236}">
                <a16:creationId xmlns:a16="http://schemas.microsoft.com/office/drawing/2014/main" id="{56194B7D-2619-FF1F-0D3A-08C7D91F87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14" name="TextBox 13">
            <a:extLst>
              <a:ext uri="{FF2B5EF4-FFF2-40B4-BE49-F238E27FC236}">
                <a16:creationId xmlns:a16="http://schemas.microsoft.com/office/drawing/2014/main" id="{F582A0D7-5F87-77C7-329E-0059D408CC5E}"/>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15" name="Picture 14">
            <a:extLst>
              <a:ext uri="{FF2B5EF4-FFF2-40B4-BE49-F238E27FC236}">
                <a16:creationId xmlns:a16="http://schemas.microsoft.com/office/drawing/2014/main" id="{CA217CEA-A54E-7C2D-026B-10AB955E28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16" name="TextBox 15">
            <a:extLst>
              <a:ext uri="{FF2B5EF4-FFF2-40B4-BE49-F238E27FC236}">
                <a16:creationId xmlns:a16="http://schemas.microsoft.com/office/drawing/2014/main" id="{8291FFD8-5841-A5AF-BF05-59EED1E736F8}"/>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a:extLst>
              <a:ext uri="{FF2B5EF4-FFF2-40B4-BE49-F238E27FC236}">
                <a16:creationId xmlns:a16="http://schemas.microsoft.com/office/drawing/2014/main" id="{4E6EEF7B-BE97-52C4-7BD8-962356EA5B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18" name="TextBox 17">
            <a:extLst>
              <a:ext uri="{FF2B5EF4-FFF2-40B4-BE49-F238E27FC236}">
                <a16:creationId xmlns:a16="http://schemas.microsoft.com/office/drawing/2014/main" id="{F1C4DD66-2418-D09E-24AB-3A5C4AEC9575}"/>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9" name="Picture 18">
            <a:extLst>
              <a:ext uri="{FF2B5EF4-FFF2-40B4-BE49-F238E27FC236}">
                <a16:creationId xmlns:a16="http://schemas.microsoft.com/office/drawing/2014/main" id="{A2A9DA35-A2B9-36C1-D77F-DBE6C7ED9CD1}"/>
              </a:ext>
            </a:extLst>
          </p:cNvPr>
          <p:cNvPicPr>
            <a:picLocks noChangeAspect="1"/>
          </p:cNvPicPr>
          <p:nvPr/>
        </p:nvPicPr>
        <p:blipFill>
          <a:blip r:embed="rId8"/>
          <a:stretch>
            <a:fillRect/>
          </a:stretch>
        </p:blipFill>
        <p:spPr>
          <a:xfrm>
            <a:off x="7249902" y="3997472"/>
            <a:ext cx="4942098" cy="2357369"/>
          </a:xfrm>
          <a:prstGeom prst="rect">
            <a:avLst/>
          </a:prstGeom>
        </p:spPr>
      </p:pic>
    </p:spTree>
    <p:extLst>
      <p:ext uri="{BB962C8B-B14F-4D97-AF65-F5344CB8AC3E}">
        <p14:creationId xmlns:p14="http://schemas.microsoft.com/office/powerpoint/2010/main" val="2255599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111</TotalTime>
  <Words>12603</Words>
  <Application>Microsoft Office PowerPoint</Application>
  <PresentationFormat>Widescreen</PresentationFormat>
  <Paragraphs>617</Paragraphs>
  <Slides>38</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30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17</cp:revision>
  <dcterms:created xsi:type="dcterms:W3CDTF">2024-09-19T19:34:13Z</dcterms:created>
  <dcterms:modified xsi:type="dcterms:W3CDTF">2026-01-15T16:10:31Z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