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2" d="100"/>
          <a:sy n="62" d="100"/>
        </p:scale>
        <p:origin x="13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0.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30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4" name="Group 3">
            <a:extLst>
              <a:ext uri="{FF2B5EF4-FFF2-40B4-BE49-F238E27FC236}">
                <a16:creationId xmlns:a16="http://schemas.microsoft.com/office/drawing/2014/main" id="{CA455B59-1EEC-AAFE-74CA-360BE6922233}"/>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C48F8620-6BB7-91D8-D678-202A8469C52F}"/>
                </a:ext>
              </a:extLst>
            </p:cNvPr>
            <p:cNvPicPr>
              <a:picLocks noChangeAspect="1"/>
            </p:cNvPicPr>
            <p:nvPr/>
          </p:nvPicPr>
          <p:blipFill>
            <a:blip r:embed="rId5">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8" name="Picture 7">
              <a:extLst>
                <a:ext uri="{FF2B5EF4-FFF2-40B4-BE49-F238E27FC236}">
                  <a16:creationId xmlns:a16="http://schemas.microsoft.com/office/drawing/2014/main" id="{70A0384A-7082-4222-9E59-A2FB0EE5E4A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a:t>
            </a:r>
          </a:p>
        </p:txBody>
      </p:sp>
      <p:pic>
        <p:nvPicPr>
          <p:cNvPr id="3" name="Picture 2">
            <a:extLst>
              <a:ext uri="{FF2B5EF4-FFF2-40B4-BE49-F238E27FC236}">
                <a16:creationId xmlns:a16="http://schemas.microsoft.com/office/drawing/2014/main" id="{04CEB3D6-52C1-A94C-23F4-E709EBB694E2}"/>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6745</TotalTime>
  <Words>9979</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2026-01-15T16:50:16Z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