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3" d="100"/>
          <a:sy n="63" d="100"/>
        </p:scale>
        <p:origin x="231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21.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21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21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7">
            <a:extLst>
              <a:ext uri="{FF2B5EF4-FFF2-40B4-BE49-F238E27FC236}">
                <a16:creationId xmlns:a16="http://schemas.microsoft.com/office/drawing/2014/main" id="{63152C35-F991-4C7E-B9E8-6DDEE01183A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0" name="Picture 9">
            <a:extLst>
              <a:ext uri="{FF2B5EF4-FFF2-40B4-BE49-F238E27FC236}">
                <a16:creationId xmlns:a16="http://schemas.microsoft.com/office/drawing/2014/main" id="{F77A5CA3-E373-4AB8-B23F-CD2FF9658E7E}"/>
              </a:ext>
            </a:extLst>
          </p:cNvPr>
          <p:cNvPicPr>
            <a:picLocks noChangeAspect="1"/>
          </p:cNvPicPr>
          <p:nvPr/>
        </p:nvPicPr>
        <p:blipFill rotWithShape="1">
          <a:blip r:embed="rId6"/>
          <a:srcRect b="10513"/>
          <a:stretch/>
        </p:blipFill>
        <p:spPr>
          <a:xfrm>
            <a:off x="1979376" y="854287"/>
            <a:ext cx="7537848" cy="4849296"/>
          </a:xfrm>
          <a:prstGeom prst="rect">
            <a:avLst/>
          </a:prstGeom>
        </p:spPr>
      </p:pic>
      <p:sp>
        <p:nvSpPr>
          <p:cNvPr id="11" name="Rectangle 10">
            <a:extLst>
              <a:ext uri="{FF2B5EF4-FFF2-40B4-BE49-F238E27FC236}">
                <a16:creationId xmlns:a16="http://schemas.microsoft.com/office/drawing/2014/main" id="{A04FA1AE-B55D-47DC-BBF0-AB5531A6C709}"/>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21,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110</TotalTime>
  <Words>12565</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21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14</cp:revision>
  <dcterms:created xsi:type="dcterms:W3CDTF">2024-09-19T19:34:13Z</dcterms:created>
  <dcterms:modified xsi:type="dcterms:W3CDTF">2025-07-28T21:19:25Z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