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63167" autoAdjust="0"/>
  </p:normalViewPr>
  <p:slideViewPr>
    <p:cSldViewPr snapToGrid="0" showGuides="1">
      <p:cViewPr varScale="1">
        <p:scale>
          <a:sx n="62" d="100"/>
          <a:sy n="62" d="100"/>
        </p:scale>
        <p:origin x="126" y="171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1M’s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00110"/>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000" b="1" dirty="0">
                <a:latin typeface="Open Sans" panose="020B0606030504020204" pitchFamily="34" charset="0"/>
                <a:ea typeface="Open Sans" panose="020B0606030504020204" pitchFamily="34" charset="0"/>
                <a:cs typeface="Open Sans" panose="020B0606030504020204" pitchFamily="34" charset="0"/>
              </a:rPr>
              <a:t>DC 1M</a:t>
            </a:r>
            <a:endPar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1M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7E6EEE4-4E2F-4510-9299-561B54844E5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pic>
        <p:nvPicPr>
          <p:cNvPr id="11" name="Picture 10">
            <a:extLst>
              <a:ext uri="{FF2B5EF4-FFF2-40B4-BE49-F238E27FC236}">
                <a16:creationId xmlns:a16="http://schemas.microsoft.com/office/drawing/2014/main" id="{93911CB6-2692-43AD-8D2D-B48D4924A88C}"/>
              </a:ext>
            </a:extLst>
          </p:cNvPr>
          <p:cNvPicPr>
            <a:picLocks noChangeAspect="1"/>
          </p:cNvPicPr>
          <p:nvPr/>
        </p:nvPicPr>
        <p:blipFill rotWithShape="1">
          <a:blip r:embed="rId6">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6743</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1M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2025-10-09T15:05:05Z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