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53" r:id="rId43"/>
    <p:sldId id="397"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50837" autoAdjust="0"/>
  </p:normalViewPr>
  <p:slideViewPr>
    <p:cSldViewPr snapToGrid="0" showGuides="1">
      <p:cViewPr varScale="1">
        <p:scale>
          <a:sx n="47" d="100"/>
          <a:sy n="47" d="100"/>
        </p:scale>
        <p:origin x="750" y="4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17.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43.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8.png"/><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8.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le Leadership</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330E9656-9A9B-6720-5838-E116F787E6B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302393-6054-CFEE-1AE1-C0909AEBFFC5}"/>
              </a:ext>
            </a:extLst>
          </p:cNvPr>
          <p:cNvGrpSpPr/>
          <p:nvPr/>
        </p:nvGrpSpPr>
        <p:grpSpPr>
          <a:xfrm>
            <a:off x="2174255" y="937185"/>
            <a:ext cx="7712433" cy="5173782"/>
            <a:chOff x="2174255" y="937185"/>
            <a:chExt cx="7712433" cy="5173782"/>
          </a:xfrm>
        </p:grpSpPr>
        <p:pic>
          <p:nvPicPr>
            <p:cNvPr id="3" name="Picture 2">
              <a:extLst>
                <a:ext uri="{FF2B5EF4-FFF2-40B4-BE49-F238E27FC236}">
                  <a16:creationId xmlns:a16="http://schemas.microsoft.com/office/drawing/2014/main" id="{00C12A3A-1497-3F0B-F5E4-E654724ED659}"/>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4" name="Picture 3" descr="A graph showing a line graph&#10;&#10;AI-generated content may be incorrect.">
              <a:extLst>
                <a:ext uri="{FF2B5EF4-FFF2-40B4-BE49-F238E27FC236}">
                  <a16:creationId xmlns:a16="http://schemas.microsoft.com/office/drawing/2014/main" id="{3B8A5DA1-97B9-A96B-6F8A-1A74DA358010}"/>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17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11" name="TextBox 10">
            <a:extLst>
              <a:ext uri="{FF2B5EF4-FFF2-40B4-BE49-F238E27FC236}">
                <a16:creationId xmlns:a16="http://schemas.microsoft.com/office/drawing/2014/main" id="{CBED4A5C-6384-21DE-2FE8-AC615DF34FF4}"/>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17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1028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le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95A5C4C9-175B-41C7-AC58-7404925999A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14647</TotalTime>
  <Words>13087</Words>
  <Application>Microsoft Office PowerPoint</Application>
  <PresentationFormat>Widescreen</PresentationFormat>
  <Paragraphs>735</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17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298</cp:revision>
  <dcterms:created xsi:type="dcterms:W3CDTF">2024-09-19T19:34:13Z</dcterms:created>
  <dcterms:modified xsi:type="dcterms:W3CDTF">2026-03-23T14:57:04Z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