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757" autoAdjust="0"/>
  </p:normalViewPr>
  <p:slideViewPr>
    <p:cSldViewPr snapToGrid="0">
      <p:cViewPr varScale="1">
        <p:scale>
          <a:sx n="61" d="100"/>
          <a:sy n="61" d="100"/>
        </p:scale>
        <p:origin x="2394" y="8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2026-02-06</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a:t>
            </a:r>
            <a:r>
              <a:rPr lang="es-ES" sz="1200" kern="1200">
                <a:solidFill>
                  <a:schemeClr val="tx1"/>
                </a:solidFill>
                <a:effectLst/>
                <a:latin typeface="+mn-lt"/>
                <a:ea typeface="+mn-ea"/>
                <a:cs typeface="+mn-cs"/>
              </a:rPr>
              <a:t>DC 16.</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F68BA3-AE36-CB81-3827-2B029AEED4A9}"/>
              </a:ext>
            </a:extLst>
          </p:cNvPr>
          <p:cNvGrpSpPr/>
          <p:nvPr/>
        </p:nvGrpSpPr>
        <p:grpSpPr>
          <a:xfrm>
            <a:off x="2148114" y="1038338"/>
            <a:ext cx="7603958" cy="5042050"/>
            <a:chOff x="2148114" y="1038338"/>
            <a:chExt cx="7603958" cy="5042050"/>
          </a:xfrm>
        </p:grpSpPr>
        <p:pic>
          <p:nvPicPr>
            <p:cNvPr id="3" name="Picture 2">
              <a:extLst>
                <a:ext uri="{FF2B5EF4-FFF2-40B4-BE49-F238E27FC236}">
                  <a16:creationId xmlns:a16="http://schemas.microsoft.com/office/drawing/2014/main" id="{5A4EDF0D-51BB-3B1A-7822-CD57A73EA4A8}"/>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4" name="Picture 3" descr="A graph showing the number of members&#10;&#10;AI-generated content may be incorrect.">
              <a:extLst>
                <a:ext uri="{FF2B5EF4-FFF2-40B4-BE49-F238E27FC236}">
                  <a16:creationId xmlns:a16="http://schemas.microsoft.com/office/drawing/2014/main" id="{D663A77F-2A7F-BFB8-C70D-376B81C6359E}"/>
                </a:ext>
              </a:extLst>
            </p:cNvPr>
            <p:cNvPicPr>
              <a:picLocks noChangeAspect="1"/>
            </p:cNvPicPr>
            <p:nvPr/>
          </p:nvPicPr>
          <p:blipFill>
            <a:blip r:embed="rId5">
              <a:extLst>
                <a:ext uri="{28A0092B-C50C-407E-A947-70E740481C1C}">
                  <a14:useLocalDpi xmlns:a14="http://schemas.microsoft.com/office/drawing/2010/main" val="0"/>
                </a:ext>
              </a:extLst>
            </a:blip>
            <a:srcRect l="769" t="2750" r="1736" b="11557"/>
            <a:stretch/>
          </p:blipFill>
          <p:spPr>
            <a:xfrm>
              <a:off x="2148114" y="1038338"/>
              <a:ext cx="7368587" cy="4699869"/>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16</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DBA76151-AB1B-4562-8C60-76652CA013D5}"/>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16,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AB8E6612-5D73-46BC-BCC5-C691FC5BD9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112</TotalTime>
  <Words>12644</Words>
  <Application>Microsoft Office PowerPoint</Application>
  <PresentationFormat>Widescreen</PresentationFormat>
  <Paragraphs>621</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16</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18</cp:revision>
  <dcterms:created xsi:type="dcterms:W3CDTF">2024-09-19T19:34:13Z</dcterms:created>
  <dcterms:modified xsi:type="dcterms:W3CDTF">2026-02-06T21:35:05Z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