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4604" autoAdjust="0"/>
  </p:normalViewPr>
  <p:slideViewPr>
    <p:cSldViewPr snapToGrid="0" showGuides="1">
      <p:cViewPr>
        <p:scale>
          <a:sx n="50" d="100"/>
          <a:sy n="50" d="100"/>
        </p:scale>
        <p:origin x="1608" y="-1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2026-02-06</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16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4" name="Group 3">
            <a:extLst>
              <a:ext uri="{FF2B5EF4-FFF2-40B4-BE49-F238E27FC236}">
                <a16:creationId xmlns:a16="http://schemas.microsoft.com/office/drawing/2014/main" id="{B3A8817E-142B-5A38-DA4B-D22F853C2F67}"/>
              </a:ext>
            </a:extLst>
          </p:cNvPr>
          <p:cNvGrpSpPr/>
          <p:nvPr/>
        </p:nvGrpSpPr>
        <p:grpSpPr>
          <a:xfrm>
            <a:off x="2148114" y="1038338"/>
            <a:ext cx="7603958" cy="5042050"/>
            <a:chOff x="2148114" y="1038338"/>
            <a:chExt cx="7603958" cy="5042050"/>
          </a:xfrm>
        </p:grpSpPr>
        <p:pic>
          <p:nvPicPr>
            <p:cNvPr id="7" name="Picture 6">
              <a:extLst>
                <a:ext uri="{FF2B5EF4-FFF2-40B4-BE49-F238E27FC236}">
                  <a16:creationId xmlns:a16="http://schemas.microsoft.com/office/drawing/2014/main" id="{3137C19C-2E9E-498A-BF00-8ED62CB1252F}"/>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3" name="Picture 2" descr="A graph showing the number of members&#10;&#10;AI-generated content may be incorrect.">
              <a:extLst>
                <a:ext uri="{FF2B5EF4-FFF2-40B4-BE49-F238E27FC236}">
                  <a16:creationId xmlns:a16="http://schemas.microsoft.com/office/drawing/2014/main" id="{18E7797C-0E7B-8F82-3857-53D60C26FE38}"/>
                </a:ext>
              </a:extLst>
            </p:cNvPr>
            <p:cNvPicPr>
              <a:picLocks noChangeAspect="1"/>
            </p:cNvPicPr>
            <p:nvPr/>
          </p:nvPicPr>
          <p:blipFill>
            <a:blip r:embed="rId6">
              <a:extLst>
                <a:ext uri="{28A0092B-C50C-407E-A947-70E740481C1C}">
                  <a14:useLocalDpi xmlns:a14="http://schemas.microsoft.com/office/drawing/2010/main" val="0"/>
                </a:ext>
              </a:extLst>
            </a:blip>
            <a:srcRect l="769" t="2750" r="1736" b="11557"/>
            <a:stretch/>
          </p:blipFill>
          <p:spPr>
            <a:xfrm>
              <a:off x="2148114" y="1038338"/>
              <a:ext cx="7368587" cy="4699869"/>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C16AD6C5-32B7-E833-C9CF-5D20B8C6C06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6836</TotalTime>
  <Words>9988</Words>
  <Application>Microsoft Office PowerPoint</Application>
  <PresentationFormat>Widescreen</PresentationFormat>
  <Paragraphs>600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271</cp:revision>
  <dcterms:created xsi:type="dcterms:W3CDTF">2024-09-19T19:34:13Z</dcterms:created>
  <dcterms:modified xsi:type="dcterms:W3CDTF">2026-02-06T21:28:40Z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