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60" d="100"/>
          <a:sy n="60" d="100"/>
        </p:scale>
        <p:origin x="1710" y="6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7.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6.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8.png"/><Relationship Id="rId11" Type="http://schemas.openxmlformats.org/officeDocument/2006/relationships/image" Target="../media/image7.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3.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14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7">
            <a:extLst>
              <a:ext uri="{FF2B5EF4-FFF2-40B4-BE49-F238E27FC236}">
                <a16:creationId xmlns:a16="http://schemas.microsoft.com/office/drawing/2014/main" id="{D6A4B806-7E23-4E0F-BC31-FEBBE7C816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675" y="1047544"/>
            <a:ext cx="8229600" cy="5108457"/>
          </a:xfrm>
          <a:prstGeom prst="rect">
            <a:avLst/>
          </a:prstGeom>
        </p:spPr>
      </p:pic>
      <p:sp>
        <p:nvSpPr>
          <p:cNvPr id="10" name="Rectangle 9">
            <a:extLst>
              <a:ext uri="{FF2B5EF4-FFF2-40B4-BE49-F238E27FC236}">
                <a16:creationId xmlns:a16="http://schemas.microsoft.com/office/drawing/2014/main" id="{85C4425D-470E-4F8D-BCE9-512291EDC188}"/>
              </a:ext>
            </a:extLst>
          </p:cNvPr>
          <p:cNvSpPr/>
          <p:nvPr/>
        </p:nvSpPr>
        <p:spPr>
          <a:xfrm>
            <a:off x="2809978" y="1047544"/>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14,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111</TotalTime>
  <Words>12565</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14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14</cp:revision>
  <dcterms:created xsi:type="dcterms:W3CDTF">2024-09-19T19:34:13Z</dcterms:created>
  <dcterms:modified xsi:type="dcterms:W3CDTF">2025-07-28T21:28:37Z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