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64604" autoAdjust="0"/>
  </p:normalViewPr>
  <p:slideViewPr>
    <p:cSldViewPr snapToGrid="0" showGuides="1">
      <p:cViewPr varScale="1">
        <p:scale>
          <a:sx n="66" d="100"/>
          <a:sy n="66" d="100"/>
        </p:scale>
        <p:origin x="2154"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4.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14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8" name="Picture 7">
            <a:extLst>
              <a:ext uri="{FF2B5EF4-FFF2-40B4-BE49-F238E27FC236}">
                <a16:creationId xmlns:a16="http://schemas.microsoft.com/office/drawing/2014/main" id="{9B5338BC-B63B-4584-952F-2906CC757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6726</TotalTime>
  <Words>9917</Words>
  <Application>Microsoft Office PowerPoint</Application>
  <PresentationFormat>Widescreen</PresentationFormat>
  <Paragraphs>587</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266</cp:revision>
  <dcterms:created xsi:type="dcterms:W3CDTF">2024-09-19T19:34:13Z</dcterms:created>
  <dcterms:modified xsi:type="dcterms:W3CDTF">2025-07-28T20:24:34Z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