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45" autoAdjust="0"/>
  </p:normalViewPr>
  <p:slideViewPr>
    <p:cSldViewPr snapToGrid="0">
      <p:cViewPr varScale="1">
        <p:scale>
          <a:sx n="80" d="100"/>
          <a:sy n="80" d="100"/>
        </p:scale>
        <p:origin x="828"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2025-07-17</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14 </a:t>
            </a:r>
            <a:endParaRPr lang="en-CA" dirty="0"/>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3" name="Picture 2" descr="A graph with a line&#10;&#10;AI-generated content may be incorrect.">
            <a:extLst>
              <a:ext uri="{FF2B5EF4-FFF2-40B4-BE49-F238E27FC236}">
                <a16:creationId xmlns:a16="http://schemas.microsoft.com/office/drawing/2014/main" id="{0D7D3CC7-9A57-432C-BA47-3EB7B92C401F}"/>
              </a:ext>
            </a:extLst>
          </p:cNvPr>
          <p:cNvPicPr>
            <a:picLocks noChangeAspect="1"/>
          </p:cNvPicPr>
          <p:nvPr/>
        </p:nvPicPr>
        <p:blipFill rotWithShape="1">
          <a:blip r:embed="rId5"/>
          <a:srcRect l="384" t="-178" r="-640" b="10695"/>
          <a:stretch>
            <a:fillRect/>
          </a:stretch>
        </p:blipFill>
        <p:spPr>
          <a:xfrm>
            <a:off x="1979376" y="854287"/>
            <a:ext cx="7557168" cy="4849041"/>
          </a:xfrm>
          <a:prstGeom prst="rect">
            <a:avLst/>
          </a:prstGeom>
        </p:spPr>
      </p:pic>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100</TotalTime>
  <Words>12558</Words>
  <Application>Microsoft Office PowerPoint</Application>
  <PresentationFormat>Widescreen</PresentationFormat>
  <Paragraphs>607</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14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11</cp:revision>
  <dcterms:created xsi:type="dcterms:W3CDTF">2024-09-19T19:34:13Z</dcterms:created>
  <dcterms:modified xsi:type="dcterms:W3CDTF">2025-07-17T15:22:00Z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