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1" d="100"/>
          <a:sy n="61" d="100"/>
        </p:scale>
        <p:origin x="2394"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1ED245-1F47-5C32-211C-3A782AB4BA68}"/>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C3BE0D85-30D2-CB7F-2984-351B8F92D748}"/>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E4E548D7-609A-C774-DAE2-C8F617637D84}"/>
                </a:ext>
              </a:extLst>
            </p:cNvPr>
            <p:cNvPicPr>
              <a:picLocks noChangeAspect="1"/>
            </p:cNvPicPr>
            <p:nvPr/>
          </p:nvPicPr>
          <p:blipFill>
            <a:blip r:embed="rId5">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112</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2026-03-03T18:48:48Z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