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47" d="100"/>
          <a:sy n="47" d="100"/>
        </p:scale>
        <p:origin x="762"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8" name="Group 7">
            <a:extLst>
              <a:ext uri="{FF2B5EF4-FFF2-40B4-BE49-F238E27FC236}">
                <a16:creationId xmlns:a16="http://schemas.microsoft.com/office/drawing/2014/main" id="{A8D1944D-998B-AD31-EFEF-2C07DBA119A9}"/>
              </a:ext>
            </a:extLst>
          </p:cNvPr>
          <p:cNvGrpSpPr/>
          <p:nvPr/>
        </p:nvGrpSpPr>
        <p:grpSpPr>
          <a:xfrm>
            <a:off x="2206508" y="888756"/>
            <a:ext cx="7545564" cy="5191632"/>
            <a:chOff x="2206508" y="888756"/>
            <a:chExt cx="7545564" cy="5191632"/>
          </a:xfrm>
        </p:grpSpPr>
        <p:pic>
          <p:nvPicPr>
            <p:cNvPr id="7" name="Picture 6">
              <a:extLst>
                <a:ext uri="{FF2B5EF4-FFF2-40B4-BE49-F238E27FC236}">
                  <a16:creationId xmlns:a16="http://schemas.microsoft.com/office/drawing/2014/main" id="{3137C19C-2E9E-498A-BF00-8ED62CB125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5EB95AC8-A4AB-B240-1B11-DE38B0A4FABA}"/>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6840</TotalTime>
  <Words>9988</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2026-03-03T18:47:29Z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