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56" d="100"/>
          <a:sy n="56" d="100"/>
        </p:scale>
        <p:origin x="28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9D9313-473B-4E45-A5E2-0F26471A37CD}"/>
              </a:ext>
            </a:extLst>
          </p:cNvPr>
          <p:cNvPicPr>
            <a:picLocks noChangeAspect="1"/>
          </p:cNvPicPr>
          <p:nvPr/>
        </p:nvPicPr>
        <p:blipFill rotWithShape="1">
          <a:blip r:embed="rId4"/>
          <a:srcRect b="11001"/>
          <a:stretch/>
        </p:blipFill>
        <p:spPr>
          <a:xfrm>
            <a:off x="2116428" y="830914"/>
            <a:ext cx="7285914" cy="4722394"/>
          </a:xfrm>
          <a:prstGeom prst="rect">
            <a:avLst/>
          </a:prstGeom>
        </p:spPr>
      </p:pic>
      <p:pic>
        <p:nvPicPr>
          <p:cNvPr id="12" name="Picture 11">
            <a:extLst>
              <a:ext uri="{FF2B5EF4-FFF2-40B4-BE49-F238E27FC236}">
                <a16:creationId xmlns:a16="http://schemas.microsoft.com/office/drawing/2014/main" id="{87909671-091E-41A8-ABB4-C58B44E0DD5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09</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3423013" y="89225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812212" y="1088583"/>
            <a:ext cx="8948996" cy="800219"/>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4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12646</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09</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2025-10-22T13:30:50Z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