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11">
            <a:extLst>
              <a:ext uri="{FF2B5EF4-FFF2-40B4-BE49-F238E27FC236}">
                <a16:creationId xmlns:a16="http://schemas.microsoft.com/office/drawing/2014/main" id="{5A64AEC2-4A3D-4C88-8141-132CF528A55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65EFC841-5E9E-4F51-ADDE-DE1D3D2C7BFD}"/>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4" name="Rectangle 13">
            <a:extLst>
              <a:ext uri="{FF2B5EF4-FFF2-40B4-BE49-F238E27FC236}">
                <a16:creationId xmlns:a16="http://schemas.microsoft.com/office/drawing/2014/main" id="{02DB94FC-857F-492E-91E0-4292A6BCA38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15</cp:revision>
  <dcterms:created xsi:type="dcterms:W3CDTF">2024-09-19T19:34:13Z</dcterms:created>
  <dcterms:modified xsi:type="dcterms:W3CDTF">2025-07-29T13:23:34Z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