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6" d="100"/>
          <a:sy n="66" d="100"/>
        </p:scale>
        <p:origin x="215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5C8631AF-323E-4F2C-9ECA-2E09EC7ED05B}"/>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2" name="Picture 11">
            <a:extLst>
              <a:ext uri="{FF2B5EF4-FFF2-40B4-BE49-F238E27FC236}">
                <a16:creationId xmlns:a16="http://schemas.microsoft.com/office/drawing/2014/main" id="{923960E7-CD25-4DC0-9D5C-7D13E1AFD916}"/>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6726</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2025-07-29T13:16:58Z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