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45" autoAdjust="0"/>
  </p:normalViewPr>
  <p:slideViewPr>
    <p:cSldViewPr snapToGrid="0">
      <p:cViewPr varScale="1">
        <p:scale>
          <a:sx n="80" d="100"/>
          <a:sy n="80" d="100"/>
        </p:scale>
        <p:origin x="828"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B4FAC6DC-5106-44B1-B0CA-56BD6C10008C}"/>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0" name="Rectangle 9">
            <a:extLst>
              <a:ext uri="{FF2B5EF4-FFF2-40B4-BE49-F238E27FC236}">
                <a16:creationId xmlns:a16="http://schemas.microsoft.com/office/drawing/2014/main" id="{CCABD5C5-D1F7-48B7-8E7B-CC005595084E}"/>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100</TotalTime>
  <Words>12566</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12</cp:revision>
  <dcterms:created xsi:type="dcterms:W3CDTF">2024-09-19T19:34:13Z</dcterms:created>
  <dcterms:modified xsi:type="dcterms:W3CDTF">2025-07-17T21:53:49Z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