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1683" autoAdjust="0"/>
  </p:normalViewPr>
  <p:slideViewPr>
    <p:cSldViewPr snapToGrid="0" showGuides="1">
      <p:cViewPr varScale="1">
        <p:scale>
          <a:sx n="79" d="100"/>
          <a:sy n="79" d="100"/>
        </p:scale>
        <p:origin x="834"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9D6EE0B1-FDBB-4F21-9B97-BDF2F7A2B147}"/>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6715</TotalTime>
  <Words>9917</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264</cp:revision>
  <dcterms:created xsi:type="dcterms:W3CDTF">2024-09-19T19:34:13Z</dcterms:created>
  <dcterms:modified xsi:type="dcterms:W3CDTF">2025-07-17T23:12:50Z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