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1" d="100"/>
          <a:sy n="61" d="100"/>
        </p:scale>
        <p:origin x="239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DAD115-69FC-5533-7C4E-F32CDB4158AE}"/>
              </a:ext>
            </a:extLst>
          </p:cNvPr>
          <p:cNvGrpSpPr/>
          <p:nvPr/>
        </p:nvGrpSpPr>
        <p:grpSpPr>
          <a:xfrm>
            <a:off x="2276346" y="8922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F0DA59A7-4835-7AC7-9D29-F69D12BC8FB4}"/>
                </a:ext>
              </a:extLst>
            </p:cNvPr>
            <p:cNvPicPr>
              <a:picLocks noChangeAspect="1"/>
            </p:cNvPicPr>
            <p:nvPr/>
          </p:nvPicPr>
          <p:blipFill>
            <a:blip r:embed="rId4">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67967625-5834-6576-C33F-FF2DA33E65C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117</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2026-01-15T18:40:44Z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