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757" autoAdjust="0"/>
  </p:normalViewPr>
  <p:slideViewPr>
    <p:cSldViewPr snapToGrid="0">
      <p:cViewPr varScale="1">
        <p:scale>
          <a:sx n="63" d="100"/>
          <a:sy n="63" d="100"/>
        </p:scale>
        <p:origin x="2316"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2025-10-09</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05.</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05</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ABDD27B-9A74-408C-9F85-D0287BEA8E6E}"/>
              </a:ext>
            </a:extLst>
          </p:cNvPr>
          <p:cNvPicPr>
            <a:picLocks noChangeAspect="1"/>
          </p:cNvPicPr>
          <p:nvPr/>
        </p:nvPicPr>
        <p:blipFill rotWithShape="1">
          <a:blip r:embed="rId4">
            <a:extLst>
              <a:ext uri="{28A0092B-C50C-407E-A947-70E740481C1C}">
                <a14:useLocalDpi xmlns:a14="http://schemas.microsoft.com/office/drawing/2010/main" val="0"/>
              </a:ext>
            </a:extLst>
          </a:blip>
          <a:srcRect b="11498"/>
          <a:stretch/>
        </p:blipFill>
        <p:spPr>
          <a:xfrm>
            <a:off x="2113386" y="852474"/>
            <a:ext cx="7887740" cy="5065864"/>
          </a:xfrm>
          <a:prstGeom prst="rect">
            <a:avLst/>
          </a:prstGeom>
        </p:spPr>
      </p:pic>
      <p:pic>
        <p:nvPicPr>
          <p:cNvPr id="12" name="Picture 11">
            <a:extLst>
              <a:ext uri="{FF2B5EF4-FFF2-40B4-BE49-F238E27FC236}">
                <a16:creationId xmlns:a16="http://schemas.microsoft.com/office/drawing/2014/main" id="{A046FBD4-E4F6-48ED-B0DE-098648FC3FC4}"/>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05</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DBA76151-AB1B-4562-8C60-76652CA013D5}"/>
              </a:ext>
            </a:extLst>
          </p:cNvPr>
          <p:cNvSpPr/>
          <p:nvPr/>
        </p:nvSpPr>
        <p:spPr>
          <a:xfrm>
            <a:off x="3423013" y="892252"/>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05,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2812212" y="1088583"/>
            <a:ext cx="8948996" cy="800219"/>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400" b="1" dirty="0">
                <a:latin typeface="Open Sans" panose="020B0606030504020204" pitchFamily="34" charset="0"/>
                <a:ea typeface="Open Sans" panose="020B0606030504020204" pitchFamily="34" charset="0"/>
                <a:cs typeface="Open Sans" panose="020B0606030504020204" pitchFamily="34" charset="0"/>
              </a:rPr>
              <a:t>Liderazgo</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AB8E6612-5D73-46BC-BCC5-C691FC5BD9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116</TotalTime>
  <Words>12646</Words>
  <Application>Microsoft Office PowerPoint</Application>
  <PresentationFormat>Widescreen</PresentationFormat>
  <Paragraphs>621</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05</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24</cp:revision>
  <dcterms:created xsi:type="dcterms:W3CDTF">2024-09-19T19:34:13Z</dcterms:created>
  <dcterms:modified xsi:type="dcterms:W3CDTF">2025-10-09T14:23:59Z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