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57" d="100"/>
          <a:sy n="57" d="100"/>
        </p:scale>
        <p:origin x="792"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05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1712EAA2-AD08-4E29-AC40-D79A1F264520}"/>
              </a:ext>
            </a:extLst>
          </p:cNvPr>
          <p:cNvPicPr>
            <a:picLocks noChangeAspect="1"/>
          </p:cNvPicPr>
          <p:nvPr/>
        </p:nvPicPr>
        <p:blipFill rotWithShape="1">
          <a:blip r:embed="rId5">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8" name="Picture 7">
            <a:extLst>
              <a:ext uri="{FF2B5EF4-FFF2-40B4-BE49-F238E27FC236}">
                <a16:creationId xmlns:a16="http://schemas.microsoft.com/office/drawing/2014/main" id="{47E6EEE4-4E2F-4510-9299-561B54844E5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6743</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2025-10-08T21:06:25Z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