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83" autoAdjust="0"/>
  </p:normalViewPr>
  <p:slideViewPr>
    <p:cSldViewPr snapToGrid="0">
      <p:cViewPr varScale="1">
        <p:scale>
          <a:sx n="96" d="100"/>
          <a:sy n="96" d="100"/>
        </p:scale>
        <p:origin x="1116" y="564"/>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03.</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4634768"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pic>
        <p:nvPicPr>
          <p:cNvPr id="12" name="Google Shape;63;p1">
            <a:extLst>
              <a:ext uri="{FF2B5EF4-FFF2-40B4-BE49-F238E27FC236}">
                <a16:creationId xmlns:a16="http://schemas.microsoft.com/office/drawing/2014/main" id="{EC55131E-B371-4E50-AD93-E01D7F2E9A45}"/>
              </a:ext>
            </a:extLst>
          </p:cNvPr>
          <p:cNvPicPr preferRelativeResize="0"/>
          <p:nvPr userDrawn="1"/>
        </p:nvPicPr>
        <p:blipFill>
          <a:blip r:embed="rId8">
            <a:alphaModFix/>
          </a:blip>
          <a:stretch>
            <a:fillRect/>
          </a:stretch>
        </p:blipFill>
        <p:spPr>
          <a:xfrm>
            <a:off x="5565932" y="6254496"/>
            <a:ext cx="320040" cy="539496"/>
          </a:xfrm>
          <a:prstGeom prst="rect">
            <a:avLst/>
          </a:prstGeom>
          <a:noFill/>
          <a:ln>
            <a:noFill/>
          </a:ln>
        </p:spPr>
      </p:pic>
      <p:pic>
        <p:nvPicPr>
          <p:cNvPr id="20" name="Picture 19">
            <a:extLst>
              <a:ext uri="{FF2B5EF4-FFF2-40B4-BE49-F238E27FC236}">
                <a16:creationId xmlns:a16="http://schemas.microsoft.com/office/drawing/2014/main" id="{E1822693-F665-4636-B03A-C22CD4C28BF4}"/>
              </a:ext>
            </a:extLst>
          </p:cNvPr>
          <p:cNvPicPr>
            <a:picLocks noChangeAspect="1"/>
          </p:cNvPicPr>
          <p:nvPr userDrawn="1"/>
        </p:nvPicPr>
        <p:blipFill>
          <a:blip r:embed="rId9">
            <a:clrChange>
              <a:clrFrom>
                <a:srgbClr val="000000"/>
              </a:clrFrom>
              <a:clrTo>
                <a:srgbClr val="000000">
                  <a:alpha val="0"/>
                </a:srgbClr>
              </a:clrTo>
            </a:clrChange>
          </a:blip>
          <a:stretch>
            <a:fillRect/>
          </a:stretch>
        </p:blipFill>
        <p:spPr>
          <a:xfrm>
            <a:off x="95941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userDrawn="1"/>
        </p:nvSpPr>
        <p:spPr>
          <a:xfrm>
            <a:off x="537318"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8.jpe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10446944" y="5614925"/>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03</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showing the number of members&#10;&#10;AI-generated content may be incorrect.">
            <a:extLst>
              <a:ext uri="{FF2B5EF4-FFF2-40B4-BE49-F238E27FC236}">
                <a16:creationId xmlns:a16="http://schemas.microsoft.com/office/drawing/2014/main" id="{5EE7E7A7-A47C-390E-72D3-D79225503520}"/>
              </a:ext>
            </a:extLst>
          </p:cNvPr>
          <p:cNvPicPr>
            <a:picLocks noChangeAspect="1"/>
          </p:cNvPicPr>
          <p:nvPr/>
        </p:nvPicPr>
        <p:blipFill>
          <a:blip r:embed="rId4">
            <a:extLst>
              <a:ext uri="{28A0092B-C50C-407E-A947-70E740481C1C}">
                <a14:useLocalDpi xmlns:a14="http://schemas.microsoft.com/office/drawing/2010/main" val="0"/>
              </a:ext>
            </a:extLst>
          </a:blip>
          <a:srcRect l="1233" t="1753" r="1317" b="10965"/>
          <a:stretch/>
        </p:blipFill>
        <p:spPr>
          <a:xfrm>
            <a:off x="2278408" y="892252"/>
            <a:ext cx="7635183" cy="4962466"/>
          </a:xfrm>
          <a:prstGeom prst="rect">
            <a:avLst/>
          </a:prstGeom>
        </p:spPr>
      </p:pic>
      <p:pic>
        <p:nvPicPr>
          <p:cNvPr id="8" name="Picture 7">
            <a:extLst>
              <a:ext uri="{FF2B5EF4-FFF2-40B4-BE49-F238E27FC236}">
                <a16:creationId xmlns:a16="http://schemas.microsoft.com/office/drawing/2014/main" id="{BC96FB7F-8BC2-2CBF-9CB7-ABBFB5FD94C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1796"/>
          <a:stretch/>
        </p:blipFill>
        <p:spPr>
          <a:xfrm>
            <a:off x="2537101" y="5826143"/>
            <a:ext cx="7397730" cy="262741"/>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03</a:t>
            </a:r>
            <a:endParaRPr lang="en-CA" dirty="0"/>
          </a:p>
        </p:txBody>
      </p:sp>
      <p:sp>
        <p:nvSpPr>
          <p:cNvPr id="10" name="Rectangle 9">
            <a:extLst>
              <a:ext uri="{FF2B5EF4-FFF2-40B4-BE49-F238E27FC236}">
                <a16:creationId xmlns:a16="http://schemas.microsoft.com/office/drawing/2014/main" id="{DBA76151-AB1B-4562-8C60-76652CA013D5}"/>
              </a:ext>
            </a:extLst>
          </p:cNvPr>
          <p:cNvSpPr/>
          <p:nvPr/>
        </p:nvSpPr>
        <p:spPr>
          <a:xfrm>
            <a:off x="3423013" y="892252"/>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03,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812212" y="1088583"/>
            <a:ext cx="8948996" cy="800219"/>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4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121</TotalTime>
  <Words>12070</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03</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cp:revision>
  <dcterms:created xsi:type="dcterms:W3CDTF">2024-09-19T19:34:13Z</dcterms:created>
  <dcterms:modified xsi:type="dcterms:W3CDTF">2026-04-28T14:58:34Z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