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0" autoAdjust="0"/>
    <p:restoredTop sz="63167" autoAdjust="0"/>
  </p:normalViewPr>
  <p:slideViewPr>
    <p:cSldViewPr snapToGrid="0" showGuides="1">
      <p:cViewPr varScale="1">
        <p:scale>
          <a:sx n="64" d="100"/>
          <a:sy n="64" d="100"/>
        </p:scale>
        <p:origin x="408"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03’s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05126" y="6486718"/>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userDrawn="1"/>
        </p:nvPicPr>
        <p:blipFill rotWithShape="1">
          <a:blip r:embed="rId8">
            <a:clrChange>
              <a:clrFrom>
                <a:srgbClr val="000000"/>
              </a:clrFrom>
              <a:clrTo>
                <a:srgbClr val="000000">
                  <a:alpha val="0"/>
                </a:srgbClr>
              </a:clrTo>
            </a:clrChange>
          </a:blip>
          <a:srcRect t="13588"/>
          <a:stretch/>
        </p:blipFill>
        <p:spPr>
          <a:xfrm>
            <a:off x="10001125" y="6469466"/>
            <a:ext cx="633692" cy="382484"/>
          </a:xfrm>
          <a:prstGeom prst="rect">
            <a:avLst/>
          </a:prstGeom>
        </p:spPr>
      </p:pic>
      <p:pic>
        <p:nvPicPr>
          <p:cNvPr id="12" name="Google Shape;63;p1">
            <a:extLst>
              <a:ext uri="{FF2B5EF4-FFF2-40B4-BE49-F238E27FC236}">
                <a16:creationId xmlns:a16="http://schemas.microsoft.com/office/drawing/2014/main" id="{CF52B625-78C0-4567-BA44-D8702AF6AE71}"/>
              </a:ext>
            </a:extLst>
          </p:cNvPr>
          <p:cNvPicPr preferRelativeResize="0"/>
          <p:nvPr userDrawn="1"/>
        </p:nvPicPr>
        <p:blipFill>
          <a:blip r:embed="rId9">
            <a:alphaModFix/>
          </a:blip>
          <a:stretch>
            <a:fillRect/>
          </a:stretch>
        </p:blipFill>
        <p:spPr>
          <a:xfrm>
            <a:off x="4891177" y="6311900"/>
            <a:ext cx="319178" cy="466852"/>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9.jpe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37.xml"/><Relationship Id="rId7"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5.jp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03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descr="A graph showing the number of members&#10;&#10;AI-generated content may be incorrect.">
            <a:extLst>
              <a:ext uri="{FF2B5EF4-FFF2-40B4-BE49-F238E27FC236}">
                <a16:creationId xmlns:a16="http://schemas.microsoft.com/office/drawing/2014/main" id="{EF800282-0137-6FB2-619A-4D16AF3D707E}"/>
              </a:ext>
            </a:extLst>
          </p:cNvPr>
          <p:cNvPicPr>
            <a:picLocks noChangeAspect="1"/>
          </p:cNvPicPr>
          <p:nvPr/>
        </p:nvPicPr>
        <p:blipFill>
          <a:blip r:embed="rId4">
            <a:extLst>
              <a:ext uri="{28A0092B-C50C-407E-A947-70E740481C1C}">
                <a14:useLocalDpi xmlns:a14="http://schemas.microsoft.com/office/drawing/2010/main" val="0"/>
              </a:ext>
            </a:extLst>
          </a:blip>
          <a:srcRect l="1233" t="1753" r="1317" b="10965"/>
          <a:stretch/>
        </p:blipFill>
        <p:spPr>
          <a:xfrm>
            <a:off x="1866179" y="947767"/>
            <a:ext cx="7635183" cy="4962466"/>
          </a:xfrm>
          <a:prstGeom prst="rect">
            <a:avLst/>
          </a:prstGeom>
        </p:spPr>
      </p:pic>
      <p:pic>
        <p:nvPicPr>
          <p:cNvPr id="4" name="Picture 3">
            <a:extLst>
              <a:ext uri="{FF2B5EF4-FFF2-40B4-BE49-F238E27FC236}">
                <a16:creationId xmlns:a16="http://schemas.microsoft.com/office/drawing/2014/main" id="{85DF471E-570F-4D2C-2E57-6C68241AA58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796"/>
          <a:stretch/>
        </p:blipFill>
        <p:spPr>
          <a:xfrm>
            <a:off x="2124872" y="5881658"/>
            <a:ext cx="7397730" cy="262741"/>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450959"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570699"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492807"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 -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591021" cy="2591021"/>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sp>
        <p:nvSpPr>
          <p:cNvPr id="23" name="Footer Placeholder 1">
            <a:extLst>
              <a:ext uri="{FF2B5EF4-FFF2-40B4-BE49-F238E27FC236}">
                <a16:creationId xmlns:a16="http://schemas.microsoft.com/office/drawing/2014/main" id="{622C9140-A69E-4362-BE5F-E95C6203BC4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1" name="Rectangle: Rounded Corners 20">
            <a:extLst>
              <a:ext uri="{FF2B5EF4-FFF2-40B4-BE49-F238E27FC236}">
                <a16:creationId xmlns:a16="http://schemas.microsoft.com/office/drawing/2014/main" id="{09FD34AE-4E42-4A6E-9BC2-CBAD4346D6E2}"/>
              </a:ext>
            </a:extLst>
          </p:cNvPr>
          <p:cNvSpPr/>
          <p:nvPr/>
        </p:nvSpPr>
        <p:spPr>
          <a:xfrm>
            <a:off x="5442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41F6265C-F05E-42C0-AA26-C269F4182EE7}"/>
              </a:ext>
            </a:extLst>
          </p:cNvPr>
          <p:cNvSpPr txBox="1"/>
          <p:nvPr/>
        </p:nvSpPr>
        <p:spPr>
          <a:xfrm>
            <a:off x="6466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8E15C8CD-AB97-4E9D-A6DA-90C6BE876CD0}"/>
              </a:ext>
            </a:extLst>
          </p:cNvPr>
          <p:cNvSpPr txBox="1"/>
          <p:nvPr/>
        </p:nvSpPr>
        <p:spPr>
          <a:xfrm>
            <a:off x="26940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55769C92-A9E9-418B-97E7-0317B5B97D82}"/>
              </a:ext>
            </a:extLst>
          </p:cNvPr>
          <p:cNvSpPr txBox="1"/>
          <p:nvPr/>
        </p:nvSpPr>
        <p:spPr>
          <a:xfrm>
            <a:off x="44537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ED37729-28C7-4C24-94DB-C3748012CC6D}"/>
              </a:ext>
            </a:extLst>
          </p:cNvPr>
          <p:cNvSpPr txBox="1"/>
          <p:nvPr/>
        </p:nvSpPr>
        <p:spPr>
          <a:xfrm>
            <a:off x="62505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7DBB9888-1EF3-4CCF-9362-52C78D2D31FC}"/>
              </a:ext>
            </a:extLst>
          </p:cNvPr>
          <p:cNvSpPr txBox="1"/>
          <p:nvPr/>
        </p:nvSpPr>
        <p:spPr>
          <a:xfrm>
            <a:off x="103636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1CB2E808-A75C-4B62-903E-AD1EADFE6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2284" y="2517224"/>
            <a:ext cx="1038528" cy="1038528"/>
          </a:xfrm>
          <a:prstGeom prst="rect">
            <a:avLst/>
          </a:prstGeom>
        </p:spPr>
      </p:pic>
      <p:pic>
        <p:nvPicPr>
          <p:cNvPr id="34" name="Picture 33">
            <a:extLst>
              <a:ext uri="{FF2B5EF4-FFF2-40B4-BE49-F238E27FC236}">
                <a16:creationId xmlns:a16="http://schemas.microsoft.com/office/drawing/2014/main" id="{C7DE63E0-2079-4B63-B61C-5BA7B14155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615" y="2491079"/>
            <a:ext cx="1038528" cy="1038528"/>
          </a:xfrm>
          <a:prstGeom prst="rect">
            <a:avLst/>
          </a:prstGeom>
        </p:spPr>
      </p:pic>
      <p:pic>
        <p:nvPicPr>
          <p:cNvPr id="35" name="Picture 34">
            <a:extLst>
              <a:ext uri="{FF2B5EF4-FFF2-40B4-BE49-F238E27FC236}">
                <a16:creationId xmlns:a16="http://schemas.microsoft.com/office/drawing/2014/main" id="{8928B42C-B919-4868-8704-22E77BE768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0450" y="2517224"/>
            <a:ext cx="1038528" cy="1038528"/>
          </a:xfrm>
          <a:prstGeom prst="rect">
            <a:avLst/>
          </a:prstGeom>
        </p:spPr>
      </p:pic>
      <p:pic>
        <p:nvPicPr>
          <p:cNvPr id="36" name="Picture 35">
            <a:extLst>
              <a:ext uri="{FF2B5EF4-FFF2-40B4-BE49-F238E27FC236}">
                <a16:creationId xmlns:a16="http://schemas.microsoft.com/office/drawing/2014/main" id="{EC2446CF-F349-46DE-9421-F84A1D38AE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1424" y="2526703"/>
            <a:ext cx="1038743" cy="1038743"/>
          </a:xfrm>
          <a:prstGeom prst="rect">
            <a:avLst/>
          </a:prstGeom>
        </p:spPr>
      </p:pic>
      <p:sp>
        <p:nvSpPr>
          <p:cNvPr id="37" name="TextBox 36">
            <a:extLst>
              <a:ext uri="{FF2B5EF4-FFF2-40B4-BE49-F238E27FC236}">
                <a16:creationId xmlns:a16="http://schemas.microsoft.com/office/drawing/2014/main" id="{A08AB8A4-8A2C-46A8-994F-355A6BEF9954}"/>
              </a:ext>
            </a:extLst>
          </p:cNvPr>
          <p:cNvSpPr txBox="1"/>
          <p:nvPr/>
        </p:nvSpPr>
        <p:spPr>
          <a:xfrm>
            <a:off x="2618057"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BD970763-5D36-46C6-9803-4D5F633AA5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33737" y="2533347"/>
            <a:ext cx="1041105" cy="1041105"/>
          </a:xfrm>
          <a:prstGeom prst="rect">
            <a:avLst/>
          </a:prstGeom>
        </p:spPr>
      </p:pic>
      <p:sp>
        <p:nvSpPr>
          <p:cNvPr id="41" name="TextBox 40">
            <a:extLst>
              <a:ext uri="{FF2B5EF4-FFF2-40B4-BE49-F238E27FC236}">
                <a16:creationId xmlns:a16="http://schemas.microsoft.com/office/drawing/2014/main" id="{FD488B4D-CF48-44BD-9D09-1AB5D77B8759}"/>
              </a:ext>
            </a:extLst>
          </p:cNvPr>
          <p:cNvSpPr txBox="1"/>
          <p:nvPr/>
        </p:nvSpPr>
        <p:spPr>
          <a:xfrm>
            <a:off x="83210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2EE86E0-DB21-43E4-8CDF-0C938A4A90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912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6749</TotalTime>
  <Words>9990</Words>
  <Application>Microsoft Office PowerPoint</Application>
  <PresentationFormat>Widescreen</PresentationFormat>
  <Paragraphs>600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03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282</cp:revision>
  <dcterms:created xsi:type="dcterms:W3CDTF">2024-09-19T19:34:13Z</dcterms:created>
  <dcterms:modified xsi:type="dcterms:W3CDTF">2026-04-24T15:39:38Z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